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2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2C9"/>
    <a:srgbClr val="30A3D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9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4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3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1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5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6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3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8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9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MKF6ILJRPY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cia.org.uk/global-learning/peace-schools-in-wale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BTuNxCd_iQ?feature=oembed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tanding in a doorway&#10;&#10;Description automatically generated">
            <a:extLst>
              <a:ext uri="{FF2B5EF4-FFF2-40B4-BE49-F238E27FC236}">
                <a16:creationId xmlns:a16="http://schemas.microsoft.com/office/drawing/2014/main" id="{606F3115-961A-83F3-021F-F74C30483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1"/>
            <a:ext cx="12190476" cy="68588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B90F29-5462-B77F-F9B5-F8C40406B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7F4E99-51EA-D653-68F7-CE509AC6C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0610B97-7B64-76BE-59CC-4FA46E9A4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3905"/>
            <a:ext cx="12190475" cy="68510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90E3D4-D7C2-EDCC-9CA1-4DF40A37E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7"/>
          </a:xfrm>
          <a:prstGeom prst="rect">
            <a:avLst/>
          </a:prstGeom>
        </p:spPr>
      </p:pic>
      <p:pic>
        <p:nvPicPr>
          <p:cNvPr id="15" name="Online Media 14" title="Alaw Primary 'Peace Schools' Project on 'Annie's Diary' and the Welsh Women's Peace Petition">
            <a:hlinkClick r:id="" action="ppaction://media"/>
            <a:extLst>
              <a:ext uri="{FF2B5EF4-FFF2-40B4-BE49-F238E27FC236}">
                <a16:creationId xmlns:a16="http://schemas.microsoft.com/office/drawing/2014/main" id="{E410CEFC-F3FB-4341-AD15-8FB750638B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22192" y="935971"/>
            <a:ext cx="7186631" cy="4144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F86AD-6C41-0FB8-B352-0D4FFF3F9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AABB52-59DE-C51D-0B95-7B007BDEE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0475" cy="6858857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CAC96970-D2F1-03F4-A04E-AF6F71F3E509}"/>
              </a:ext>
            </a:extLst>
          </p:cNvPr>
          <p:cNvSpPr txBox="1"/>
          <p:nvPr/>
        </p:nvSpPr>
        <p:spPr>
          <a:xfrm>
            <a:off x="3884022" y="5154775"/>
            <a:ext cx="3840481" cy="1324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3339" lvl="2" algn="ctr" defTabSz="609630"/>
            <a:r>
              <a:rPr lang="en-US" dirty="0">
                <a:solidFill>
                  <a:srgbClr val="4992C9"/>
                </a:solidFill>
                <a:hlinkClick r:id="rId3" tooltip="https://www.wcia.org.uk/global-learning/peace-schools-in-wal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www.wcia.org.uk/global-learning/peace-schools-in-wales</a:t>
            </a:r>
            <a:r>
              <a:rPr lang="en-US" dirty="0">
                <a:solidFill>
                  <a:srgbClr val="4992C9"/>
                </a:solidFill>
              </a:rPr>
              <a:t> ​</a:t>
            </a:r>
          </a:p>
          <a:p>
            <a:pPr algn="just" defTabSz="609630">
              <a:lnSpc>
                <a:spcPts val="3080"/>
              </a:lnSpc>
              <a:spcBef>
                <a:spcPct val="0"/>
              </a:spcBef>
            </a:pPr>
            <a:endParaRPr lang="en-US" sz="2200" dirty="0">
              <a:solidFill>
                <a:srgbClr val="055881"/>
              </a:solidFill>
              <a:latin typeface="Barlow SemiCondensed Bold"/>
            </a:endParaRPr>
          </a:p>
          <a:p>
            <a:pPr algn="ctr" defTabSz="609630">
              <a:lnSpc>
                <a:spcPts val="3080"/>
              </a:lnSpc>
              <a:spcBef>
                <a:spcPct val="0"/>
              </a:spcBef>
            </a:pPr>
            <a:endParaRPr lang="en-US" sz="2200" dirty="0">
              <a:solidFill>
                <a:srgbClr val="055881"/>
              </a:solidFill>
              <a:latin typeface="Barlow Semi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133014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E38C9-A2A8-75F2-D62B-3FC23402D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A12A95-71BF-9E5B-6187-58433E568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0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DBEE1-1C61-8ED0-D30B-54DD37AC9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7A07D5-BDC6-B1EC-77EF-97EAE0F35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3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F8378-6520-58F6-1822-C4E5475A2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ECCBD1-4C4F-08C7-81BD-4584D2743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1"/>
            <a:ext cx="12190475" cy="6858857"/>
          </a:xfrm>
          <a:prstGeom prst="rect">
            <a:avLst/>
          </a:prstGeom>
        </p:spPr>
      </p:pic>
      <p:pic>
        <p:nvPicPr>
          <p:cNvPr id="3" name="Online Media 11" title="867 - Heddwch ar ddaear lawr">
            <a:hlinkClick r:id="" action="ppaction://media"/>
            <a:extLst>
              <a:ext uri="{FF2B5EF4-FFF2-40B4-BE49-F238E27FC236}">
                <a16:creationId xmlns:a16="http://schemas.microsoft.com/office/drawing/2014/main" id="{F1DC94FF-DF6E-81E3-25D7-A3131FB3D3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55855" y="227990"/>
            <a:ext cx="9680291" cy="54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6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11</Words>
  <Application>Microsoft Macintosh PowerPoint</Application>
  <PresentationFormat>Widescreen</PresentationFormat>
  <Paragraphs>1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Barlow SemiCondensed Bold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Harries</dc:creator>
  <cp:lastModifiedBy>Mike Davies</cp:lastModifiedBy>
  <cp:revision>5</cp:revision>
  <dcterms:created xsi:type="dcterms:W3CDTF">2024-02-05T05:39:36Z</dcterms:created>
  <dcterms:modified xsi:type="dcterms:W3CDTF">2024-03-07T11:38:19Z</dcterms:modified>
</cp:coreProperties>
</file>