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2C9"/>
    <a:srgbClr val="30A3D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ia.org.uk/global-learning/peace-schools-in-wale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6F3115-961A-83F3-021F-F74C30483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90475" cy="6858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8378-6520-58F6-1822-C4E5475A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ECCBD1-4C4F-08C7-81BD-4584D2743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-1"/>
            <a:ext cx="12190473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B90F29-5462-B77F-F9B5-F8C40406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F4E99-51EA-D653-68F7-CE509AC6C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610B97-7B64-76BE-59CC-4FA46E9A4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90E3D4-D7C2-EDCC-9CA1-4DF40A37E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3904"/>
            <a:ext cx="12190475" cy="68510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86AD-6C41-0FB8-B352-0D4FFF3F9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AABB52-59DE-C51D-0B95-7B007BDE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475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E38C9-A2A8-75F2-D62B-3FC23402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A12A95-71BF-9E5B-6187-58433E56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6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1EF225E-CBCD-1B39-136B-9EC086789B5A}"/>
              </a:ext>
            </a:extLst>
          </p:cNvPr>
          <p:cNvSpPr txBox="1"/>
          <p:nvPr/>
        </p:nvSpPr>
        <p:spPr>
          <a:xfrm>
            <a:off x="3884022" y="5154775"/>
            <a:ext cx="3840481" cy="1324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3339" lvl="2" algn="ctr" defTabSz="609630"/>
            <a:r>
              <a:rPr lang="en-US" dirty="0">
                <a:solidFill>
                  <a:srgbClr val="4992C9"/>
                </a:solidFill>
                <a:hlinkClick r:id="rId3" tooltip="https://www.wcia.org.uk/global-learning/peace-schools-in-wal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www.wcia.org.uk/global-learning/peace-schools-in-wales</a:t>
            </a:r>
            <a:r>
              <a:rPr lang="en-US" dirty="0">
                <a:solidFill>
                  <a:srgbClr val="4992C9"/>
                </a:solidFill>
              </a:rPr>
              <a:t> ​</a:t>
            </a:r>
          </a:p>
          <a:p>
            <a:pPr algn="just" defTabSz="609630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55881"/>
              </a:solidFill>
              <a:latin typeface="Barlow SemiCondensed Bold"/>
            </a:endParaRPr>
          </a:p>
          <a:p>
            <a:pPr algn="ctr" defTabSz="609630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55881"/>
              </a:solidFill>
              <a:latin typeface="Barlow Semi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27786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BEE1-1C61-8ED0-D30B-54DD37AC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A07D5-BDC6-B1EC-77EF-97EAE0F3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8378-6520-58F6-1822-C4E5475A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ECCBD1-4C4F-08C7-81BD-4584D2743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641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Barlow SemiCondensed Bold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Harries</dc:creator>
  <cp:lastModifiedBy>Mike Davies</cp:lastModifiedBy>
  <cp:revision>5</cp:revision>
  <dcterms:created xsi:type="dcterms:W3CDTF">2024-02-05T05:39:36Z</dcterms:created>
  <dcterms:modified xsi:type="dcterms:W3CDTF">2024-03-07T11:35:48Z</dcterms:modified>
</cp:coreProperties>
</file>