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7" r:id="rId5"/>
    <p:sldId id="269" r:id="rId6"/>
    <p:sldId id="3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92870-DCE2-4F5A-BADB-1DFC58DF9F13}" v="15" dt="2025-03-20T16:59:04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1E73-96CB-4ED1-AD5E-D97300B7AA21}" type="datetimeFigureOut">
              <a:rPr lang="en-GB" smtClean="0"/>
              <a:t>23/03/2025</a:t>
            </a:fld>
            <a:endParaRPr lang="en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/>
              <a:t>Cliciwch i 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57D4-C4A5-482B-8820-9F359F952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2.jpg"/><Relationship Id="rId5" Type="http://schemas.openxmlformats.org/officeDocument/2006/relationships/image" Target="../media/image8.svg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hyperlink" Target="https://www.rawpixel.com/search/woman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16.1"/><Relationship Id="rId2" Type="http://schemas.openxmlformats.org/officeDocument/2006/relationships/image" Target="../media/image5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hyperlink" Target="https://www.pexels.com/photo/photo-of-girl-listening-to-music-3755622/" TargetMode="External"/><Relationship Id="rId5" Type="http://schemas.openxmlformats.org/officeDocument/2006/relationships/image" Target="../media/image8.svg"/><Relationship Id="rId15" Type="http://schemas.openxmlformats.org/officeDocument/2006/relationships/hyperlink" Target="http://www.pixnio.com/people/children-kids/boy-pictured-here-was-photographed-while-he-was-reading-a-book-in-an-outdoors-settin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18163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4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644617" y="5785024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19" t="-3674" r="-109529" b="-4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0" y="5735590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FEE5CB-16BA-79A3-B831-0AA72CCE3075}"/>
              </a:ext>
            </a:extLst>
          </p:cNvPr>
          <p:cNvSpPr/>
          <p:nvPr/>
        </p:nvSpPr>
        <p:spPr>
          <a:xfrm>
            <a:off x="1917577" y="532661"/>
            <a:ext cx="3906174" cy="2524954"/>
          </a:xfrm>
          <a:prstGeom prst="wedgeRoundRectCallout">
            <a:avLst>
              <a:gd name="adj1" fmla="val 51873"/>
              <a:gd name="adj2" fmla="val 6426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</a:t>
            </a:r>
            <a:r>
              <a:rPr lang="en-GB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Heddwch </a:t>
            </a:r>
            <a:r>
              <a:rPr lang="en-GB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olygu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i="1" u="sng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6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0556A6B-3504-0B92-BBF8-A2088CEDB2A5}"/>
              </a:ext>
            </a:extLst>
          </p:cNvPr>
          <p:cNvSpPr/>
          <p:nvPr/>
        </p:nvSpPr>
        <p:spPr>
          <a:xfrm>
            <a:off x="7038811" y="2773680"/>
            <a:ext cx="4276366" cy="2611120"/>
          </a:xfrm>
          <a:prstGeom prst="wedgeRoundRectCallout">
            <a:avLst>
              <a:gd name="adj1" fmla="val -42216"/>
              <a:gd name="adj2" fmla="val -82170"/>
              <a:gd name="adj3" fmla="val 16667"/>
            </a:avLst>
          </a:prstGeom>
          <a:solidFill>
            <a:srgbClr val="ED0D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Peace mean </a:t>
            </a:r>
            <a:r>
              <a:rPr lang="en-GB" sz="3600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00407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4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3094492">
            <a:off x="-349974" y="-314760"/>
            <a:ext cx="1638967" cy="1685313"/>
          </a:xfrm>
          <a:custGeom>
            <a:avLst/>
            <a:gdLst/>
            <a:ahLst/>
            <a:cxnLst/>
            <a:rect l="l" t="t" r="r" b="b"/>
            <a:pathLst>
              <a:path w="2458450" h="2527970">
                <a:moveTo>
                  <a:pt x="0" y="0"/>
                </a:moveTo>
                <a:lnTo>
                  <a:pt x="2458451" y="0"/>
                </a:lnTo>
                <a:lnTo>
                  <a:pt x="2458451" y="2527969"/>
                </a:lnTo>
                <a:lnTo>
                  <a:pt x="0" y="252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644617" y="5785024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9" t="-3674" r="-109529" b="-4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844379" y="4420798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EBBDC13-9AF9-8D2D-C45D-D2ECB7260B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A pin with a white dove and rainbow&#10;&#10;AI-generated content may be incorrect.">
            <a:extLst>
              <a:ext uri="{FF2B5EF4-FFF2-40B4-BE49-F238E27FC236}">
                <a16:creationId xmlns:a16="http://schemas.microsoft.com/office/drawing/2014/main" id="{1FED09A2-D30C-FC06-3AF1-8A81E9CEA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66" y="952107"/>
            <a:ext cx="3431268" cy="4572537"/>
          </a:xfrm>
          <a:prstGeom prst="rect">
            <a:avLst/>
          </a:prstGeom>
        </p:spPr>
      </p:pic>
      <p:pic>
        <p:nvPicPr>
          <p:cNvPr id="16" name="Picture 15" descr="A rainbow colored peace sign&#10;&#10;AI-generated content may be incorrect.">
            <a:extLst>
              <a:ext uri="{FF2B5EF4-FFF2-40B4-BE49-F238E27FC236}">
                <a16:creationId xmlns:a16="http://schemas.microsoft.com/office/drawing/2014/main" id="{7EAA8C4C-D29D-FE54-5E7A-323256611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" y="2692161"/>
            <a:ext cx="2274343" cy="2787695"/>
          </a:xfrm>
          <a:prstGeom prst="rect">
            <a:avLst/>
          </a:prstGeom>
        </p:spPr>
      </p:pic>
      <p:pic>
        <p:nvPicPr>
          <p:cNvPr id="18" name="Picture 17" descr="A group of women holding white pigeons&#10;&#10;AI-generated content may be incorrect.">
            <a:extLst>
              <a:ext uri="{FF2B5EF4-FFF2-40B4-BE49-F238E27FC236}">
                <a16:creationId xmlns:a16="http://schemas.microsoft.com/office/drawing/2014/main" id="{8177B491-FB59-3DD1-AC29-072AF7A39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37" y="2660796"/>
            <a:ext cx="3810163" cy="2863848"/>
          </a:xfrm>
          <a:prstGeom prst="rect">
            <a:avLst/>
          </a:prstGeom>
        </p:spPr>
      </p:pic>
      <p:pic>
        <p:nvPicPr>
          <p:cNvPr id="20" name="Picture 19" descr="A group of kids holding letters&#10;&#10;AI-generated content may be incorrect.">
            <a:extLst>
              <a:ext uri="{FF2B5EF4-FFF2-40B4-BE49-F238E27FC236}">
                <a16:creationId xmlns:a16="http://schemas.microsoft.com/office/drawing/2014/main" id="{7893295E-ED27-27E4-AA0A-791B58E66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89" y="209555"/>
            <a:ext cx="552450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102" y="5600407"/>
            <a:ext cx="12793639" cy="1617639"/>
            <a:chOff x="0" y="0"/>
            <a:chExt cx="5054277" cy="639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277" cy="639067"/>
            </a:xfrm>
            <a:custGeom>
              <a:avLst/>
              <a:gdLst/>
              <a:ahLst/>
              <a:cxnLst/>
              <a:rect l="l" t="t" r="r" b="b"/>
              <a:pathLst>
                <a:path w="5054277" h="639067">
                  <a:moveTo>
                    <a:pt x="0" y="0"/>
                  </a:moveTo>
                  <a:lnTo>
                    <a:pt x="5054277" y="0"/>
                  </a:lnTo>
                  <a:lnTo>
                    <a:pt x="5054277" y="639067"/>
                  </a:lnTo>
                  <a:lnTo>
                    <a:pt x="0" y="639067"/>
                  </a:lnTo>
                  <a:close/>
                </a:path>
              </a:pathLst>
            </a:custGeom>
            <a:solidFill>
              <a:srgbClr val="2FA4D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54277" cy="6866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0952" y="-282997"/>
            <a:ext cx="12687489" cy="5892281"/>
            <a:chOff x="0" y="-47625"/>
            <a:chExt cx="5012342" cy="2327815"/>
          </a:xfrm>
        </p:grpSpPr>
        <p:sp>
          <p:nvSpPr>
            <p:cNvPr id="6" name="Freeform 6"/>
            <p:cNvSpPr/>
            <p:nvPr/>
          </p:nvSpPr>
          <p:spPr>
            <a:xfrm>
              <a:off x="0" y="3507"/>
              <a:ext cx="5012342" cy="2276683"/>
            </a:xfrm>
            <a:custGeom>
              <a:avLst/>
              <a:gdLst/>
              <a:ahLst/>
              <a:cxnLst/>
              <a:rect l="l" t="t" r="r" b="b"/>
              <a:pathLst>
                <a:path w="5012342" h="2276683">
                  <a:moveTo>
                    <a:pt x="0" y="0"/>
                  </a:moveTo>
                  <a:lnTo>
                    <a:pt x="5012342" y="0"/>
                  </a:lnTo>
                  <a:lnTo>
                    <a:pt x="5012342" y="2276683"/>
                  </a:lnTo>
                  <a:lnTo>
                    <a:pt x="0" y="2276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012342" cy="23243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99957">
            <a:off x="-301285" y="-138829"/>
            <a:ext cx="1887000" cy="1887000"/>
          </a:xfrm>
          <a:custGeom>
            <a:avLst/>
            <a:gdLst/>
            <a:ahLst/>
            <a:cxnLst/>
            <a:rect l="l" t="t" r="r" b="b"/>
            <a:pathLst>
              <a:path w="2830500" h="2830500">
                <a:moveTo>
                  <a:pt x="0" y="0"/>
                </a:moveTo>
                <a:lnTo>
                  <a:pt x="2830500" y="0"/>
                </a:lnTo>
                <a:lnTo>
                  <a:pt x="2830500" y="2830499"/>
                </a:lnTo>
                <a:lnTo>
                  <a:pt x="0" y="2830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3094492">
            <a:off x="-349974" y="-314760"/>
            <a:ext cx="1638967" cy="1685313"/>
          </a:xfrm>
          <a:custGeom>
            <a:avLst/>
            <a:gdLst/>
            <a:ahLst/>
            <a:cxnLst/>
            <a:rect l="l" t="t" r="r" b="b"/>
            <a:pathLst>
              <a:path w="2458450" h="2527970">
                <a:moveTo>
                  <a:pt x="0" y="0"/>
                </a:moveTo>
                <a:lnTo>
                  <a:pt x="2458451" y="0"/>
                </a:lnTo>
                <a:lnTo>
                  <a:pt x="2458451" y="2527969"/>
                </a:lnTo>
                <a:lnTo>
                  <a:pt x="0" y="2527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644617" y="5785024"/>
            <a:ext cx="1547383" cy="1129385"/>
          </a:xfrm>
          <a:custGeom>
            <a:avLst/>
            <a:gdLst/>
            <a:ahLst/>
            <a:cxnLst/>
            <a:rect l="l" t="t" r="r" b="b"/>
            <a:pathLst>
              <a:path w="2321075" h="1694077">
                <a:moveTo>
                  <a:pt x="0" y="0"/>
                </a:moveTo>
                <a:lnTo>
                  <a:pt x="2321075" y="0"/>
                </a:lnTo>
                <a:lnTo>
                  <a:pt x="2321075" y="1694077"/>
                </a:lnTo>
                <a:lnTo>
                  <a:pt x="0" y="1694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19" t="-3674" r="-109529" b="-48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844379" y="4420798"/>
            <a:ext cx="1147859" cy="1147859"/>
          </a:xfrm>
          <a:custGeom>
            <a:avLst/>
            <a:gdLst/>
            <a:ahLst/>
            <a:cxnLst/>
            <a:rect l="l" t="t" r="r" b="b"/>
            <a:pathLst>
              <a:path w="1721788" h="1721788">
                <a:moveTo>
                  <a:pt x="0" y="0"/>
                </a:moveTo>
                <a:lnTo>
                  <a:pt x="1721788" y="0"/>
                </a:lnTo>
                <a:lnTo>
                  <a:pt x="1721788" y="1721788"/>
                </a:lnTo>
                <a:lnTo>
                  <a:pt x="0" y="17217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view of a grassy field and a river from a shelter&#10;&#10;AI-generated content may be incorrect.">
            <a:extLst>
              <a:ext uri="{FF2B5EF4-FFF2-40B4-BE49-F238E27FC236}">
                <a16:creationId xmlns:a16="http://schemas.microsoft.com/office/drawing/2014/main" id="{5D6EC065-82D7-62DB-B960-5C7C13E5A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000"/>
            <a:ext cx="3299382" cy="247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420D15-7A2E-0C12-53C4-7A22C3507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7359" y="3048377"/>
            <a:ext cx="3299382" cy="2474537"/>
          </a:xfrm>
          <a:prstGeom prst="rect">
            <a:avLst/>
          </a:prstGeom>
        </p:spPr>
      </p:pic>
      <p:pic>
        <p:nvPicPr>
          <p:cNvPr id="19" name="Picture 18" descr="A child wearing headphones&#10;&#10;AI-generated content may be incorrect.">
            <a:extLst>
              <a:ext uri="{FF2B5EF4-FFF2-40B4-BE49-F238E27FC236}">
                <a16:creationId xmlns:a16="http://schemas.microsoft.com/office/drawing/2014/main" id="{D18B98B8-C29A-CFB7-957B-9AADF8930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630876" y="399887"/>
            <a:ext cx="3704850" cy="2469900"/>
          </a:xfrm>
          <a:prstGeom prst="rect">
            <a:avLst/>
          </a:prstGeom>
        </p:spPr>
      </p:pic>
      <p:pic>
        <p:nvPicPr>
          <p:cNvPr id="21" name="Picture 20" descr="A group of people hugging each other&#10;&#10;AI-generated content may be incorrect.">
            <a:extLst>
              <a:ext uri="{FF2B5EF4-FFF2-40B4-BE49-F238E27FC236}">
                <a16:creationId xmlns:a16="http://schemas.microsoft.com/office/drawing/2014/main" id="{5D526D92-9732-E358-E3CB-319CAF6EDA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430333" y="3043534"/>
            <a:ext cx="3536075" cy="2431052"/>
          </a:xfrm>
          <a:prstGeom prst="rect">
            <a:avLst/>
          </a:prstGeom>
        </p:spPr>
      </p:pic>
      <p:pic>
        <p:nvPicPr>
          <p:cNvPr id="24" name="Picture 23" descr="A young child reading a book&#10;&#10;AI-generated content may be incorrect.">
            <a:extLst>
              <a:ext uri="{FF2B5EF4-FFF2-40B4-BE49-F238E27FC236}">
                <a16:creationId xmlns:a16="http://schemas.microsoft.com/office/drawing/2014/main" id="{EA954C95-5D0C-79BC-2068-50AD60C5A8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41876" y="399887"/>
            <a:ext cx="3615861" cy="2401534"/>
          </a:xfrm>
          <a:prstGeom prst="rect">
            <a:avLst/>
          </a:prstGeom>
        </p:spPr>
      </p:pic>
      <p:pic>
        <p:nvPicPr>
          <p:cNvPr id="30" name="Picture 29" descr="People standing on a beach with large rocks&#10;&#10;AI-generated content may be incorrect.">
            <a:extLst>
              <a:ext uri="{FF2B5EF4-FFF2-40B4-BE49-F238E27FC236}">
                <a16:creationId xmlns:a16="http://schemas.microsoft.com/office/drawing/2014/main" id="{F0AFF958-5344-58D9-A70D-DB17FC9032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29" y="410502"/>
            <a:ext cx="3202046" cy="24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39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417a8a-2663-4cc7-a13a-e8424722c8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89D3A9A972B4EBAB0D53959F7C380" ma:contentTypeVersion="20" ma:contentTypeDescription="Create a new document." ma:contentTypeScope="" ma:versionID="b906e9c2931234a12ac85973a137793f">
  <xsd:schema xmlns:xsd="http://www.w3.org/2001/XMLSchema" xmlns:xs="http://www.w3.org/2001/XMLSchema" xmlns:p="http://schemas.microsoft.com/office/2006/metadata/properties" xmlns:ns3="d8104fc9-8130-47a6-a8f8-8d7aa02e211d" xmlns:ns4="f5417a8a-2663-4cc7-a13a-e8424722c89d" targetNamespace="http://schemas.microsoft.com/office/2006/metadata/properties" ma:root="true" ma:fieldsID="a7331de5ba0b38d53d539aab33e236c2" ns3:_="" ns4:_="">
    <xsd:import namespace="d8104fc9-8130-47a6-a8f8-8d7aa02e211d"/>
    <xsd:import namespace="f5417a8a-2663-4cc7-a13a-e8424722c8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04fc9-8130-47a6-a8f8-8d7aa02e21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17a8a-2663-4cc7-a13a-e8424722c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7326D-D82E-4CD4-8478-635D4DCED5EA}">
  <ds:schemaRefs>
    <ds:schemaRef ds:uri="d8104fc9-8130-47a6-a8f8-8d7aa02e211d"/>
    <ds:schemaRef ds:uri="f5417a8a-2663-4cc7-a13a-e8424722c8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3D4ABA-D902-410A-8F4F-CCDF3DF29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8F728-5F00-460C-98BF-B5FC94BC9535}">
  <ds:schemaRefs>
    <ds:schemaRef ds:uri="d8104fc9-8130-47a6-a8f8-8d7aa02e211d"/>
    <ds:schemaRef ds:uri="f5417a8a-2663-4cc7-a13a-e8424722c8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Harries</dc:creator>
  <cp:lastModifiedBy>Jane Harries</cp:lastModifiedBy>
  <cp:revision>2</cp:revision>
  <dcterms:created xsi:type="dcterms:W3CDTF">2024-02-05T05:39:36Z</dcterms:created>
  <dcterms:modified xsi:type="dcterms:W3CDTF">2025-03-23T18:58:02Z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0x0101005F489D3A9A972B4EBAB0D53959F7C380</vt:lpwstr>
  </property>
</Properties>
</file>