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7" r:id="rId5"/>
    <p:sldId id="269" r:id="rId6"/>
    <p:sldId id="336" r:id="rId7"/>
    <p:sldId id="33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A42D9-B2ED-6286-FD39-F1ADE0A08F9F}" v="7" dt="2025-03-20T17:58:39.380"/>
    <p1510:client id="{EED19706-13B1-48B1-A983-186B44AC83A5}" v="18" dt="2025-03-20T18:04:21.192"/>
    <p1510:client id="{F41A562F-16C8-467C-9D22-24A54665D28B}" v="1" dt="2025-03-20T17:00:59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1E73-96CB-4ED1-AD5E-D97300B7AA21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57D4-C4A5-482B-8820-9F359F952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hyperlink" Target="https://www.rawpixel.com/search/competitiv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hyperlink" Target="https://www.tasnimnews.com/en/news/2023/07/26/2931943/uk-government-backs-reduction-in-police-response-to-mental-health-incidents" TargetMode="External"/><Relationship Id="rId5" Type="http://schemas.openxmlformats.org/officeDocument/2006/relationships/image" Target="../media/image8.svg"/><Relationship Id="rId15" Type="http://schemas.openxmlformats.org/officeDocument/2006/relationships/image" Target="../media/image13.1"/><Relationship Id="rId10" Type="http://schemas.openxmlformats.org/officeDocument/2006/relationships/image" Target="../media/image10.jpg"/><Relationship Id="rId4" Type="http://schemas.openxmlformats.org/officeDocument/2006/relationships/image" Target="../media/image7.png"/><Relationship Id="rId9" Type="http://schemas.openxmlformats.org/officeDocument/2006/relationships/hyperlink" Target="https://freepngimg.com/png/27530-parents" TargetMode="External"/><Relationship Id="rId14" Type="http://schemas.openxmlformats.org/officeDocument/2006/relationships/hyperlink" Target="https://www.pickpik.com/boys-scout-scouting-asia-same-thailand-6729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digitaldoorway.blogspot.com/2018/07/aprns-and-21st-century-american.html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hyperlink" Target="https://www.pexels.com/nl-nl/foto/twee-mensen-handen-schudden-955388/" TargetMode="External"/><Relationship Id="rId5" Type="http://schemas.openxmlformats.org/officeDocument/2006/relationships/image" Target="../media/image8.sv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23.jpe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18163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4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644617" y="5785024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19" t="-3674" r="-109529" b="-4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0" y="5735590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ABE73-C8DE-F764-B9CB-83BE84E3DB7C}"/>
              </a:ext>
            </a:extLst>
          </p:cNvPr>
          <p:cNvSpPr/>
          <p:nvPr/>
        </p:nvSpPr>
        <p:spPr>
          <a:xfrm>
            <a:off x="1699594" y="3073138"/>
            <a:ext cx="3611762" cy="2205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Peacekeeping</a:t>
            </a:r>
          </a:p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Cadw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Heddwch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80020-5A09-5735-6933-E16FCEB26445}"/>
              </a:ext>
            </a:extLst>
          </p:cNvPr>
          <p:cNvSpPr/>
          <p:nvPr/>
        </p:nvSpPr>
        <p:spPr>
          <a:xfrm>
            <a:off x="5514680" y="3080969"/>
            <a:ext cx="3799002" cy="2198041"/>
          </a:xfrm>
          <a:prstGeom prst="rect">
            <a:avLst/>
          </a:prstGeom>
          <a:solidFill>
            <a:srgbClr val="ED0D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Peacemaking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Creu Heddwch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C7D7C-3C9D-7A69-BF4F-2B7ADAF44D43}"/>
              </a:ext>
            </a:extLst>
          </p:cNvPr>
          <p:cNvSpPr/>
          <p:nvPr/>
        </p:nvSpPr>
        <p:spPr>
          <a:xfrm>
            <a:off x="3497344" y="546755"/>
            <a:ext cx="4034672" cy="2323444"/>
          </a:xfrm>
          <a:prstGeom prst="rect">
            <a:avLst/>
          </a:prstGeom>
          <a:solidFill>
            <a:srgbClr val="ED0D6D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Peacebuilding</a:t>
            </a:r>
          </a:p>
          <a:p>
            <a:pPr algn="ctr"/>
            <a:r>
              <a:rPr lang="en-GB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Adeiladu</a:t>
            </a:r>
            <a:r>
              <a:rPr lang="en-GB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Heddwch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00407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4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3094492">
            <a:off x="-349974" y="-314760"/>
            <a:ext cx="1638967" cy="1685313"/>
          </a:xfrm>
          <a:custGeom>
            <a:avLst/>
            <a:gdLst/>
            <a:ahLst/>
            <a:cxnLst/>
            <a:rect l="l" t="t" r="r" b="b"/>
            <a:pathLst>
              <a:path w="2458450" h="2527970">
                <a:moveTo>
                  <a:pt x="0" y="0"/>
                </a:moveTo>
                <a:lnTo>
                  <a:pt x="2458451" y="0"/>
                </a:lnTo>
                <a:lnTo>
                  <a:pt x="2458451" y="2527969"/>
                </a:lnTo>
                <a:lnTo>
                  <a:pt x="0" y="252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584576" y="5132590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9" t="-3674" r="-109529" b="-4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584576" y="3602589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person and person with a child&#10;&#10;AI-generated content may be incorrect.">
            <a:extLst>
              <a:ext uri="{FF2B5EF4-FFF2-40B4-BE49-F238E27FC236}">
                <a16:creationId xmlns:a16="http://schemas.microsoft.com/office/drawing/2014/main" id="{CC8B7912-53EE-154C-FB17-6F2D09EEA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04494" y="238686"/>
            <a:ext cx="4513758" cy="2709997"/>
          </a:xfrm>
          <a:prstGeom prst="rect">
            <a:avLst/>
          </a:prstGeom>
        </p:spPr>
      </p:pic>
      <p:pic>
        <p:nvPicPr>
          <p:cNvPr id="17" name="Picture 16" descr="A police officer in a yellow uniform&#10;&#10;AI-generated content may be incorrect.">
            <a:extLst>
              <a:ext uri="{FF2B5EF4-FFF2-40B4-BE49-F238E27FC236}">
                <a16:creationId xmlns:a16="http://schemas.microsoft.com/office/drawing/2014/main" id="{EB400C24-DA84-4F92-F854-FC22ACF17B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3165821"/>
            <a:ext cx="3365231" cy="2343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97FE0E-3F89-0316-3C1E-8B1ADF4AE2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4004" y="124481"/>
            <a:ext cx="3741572" cy="2806179"/>
          </a:xfrm>
          <a:prstGeom prst="rect">
            <a:avLst/>
          </a:prstGeom>
        </p:spPr>
      </p:pic>
      <p:pic>
        <p:nvPicPr>
          <p:cNvPr id="21" name="Picture 20" descr="A pair of boys in uniform standing in a grassy area&#10;&#10;AI-generated content may be incorrect.">
            <a:extLst>
              <a:ext uri="{FF2B5EF4-FFF2-40B4-BE49-F238E27FC236}">
                <a16:creationId xmlns:a16="http://schemas.microsoft.com/office/drawing/2014/main" id="{E9248850-5F8F-BFB7-00E2-B24B0E47A3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489129" y="3139783"/>
            <a:ext cx="3680497" cy="2395117"/>
          </a:xfrm>
          <a:prstGeom prst="rect">
            <a:avLst/>
          </a:prstGeom>
        </p:spPr>
      </p:pic>
      <p:pic>
        <p:nvPicPr>
          <p:cNvPr id="23" name="Picture 22" descr="A person holding a trophy and a football ball&#10;&#10;AI-generated content may be incorrect.">
            <a:extLst>
              <a:ext uri="{FF2B5EF4-FFF2-40B4-BE49-F238E27FC236}">
                <a16:creationId xmlns:a16="http://schemas.microsoft.com/office/drawing/2014/main" id="{0ACEECBA-71CD-66AE-D2F8-F7289D23DC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293524" y="3359890"/>
            <a:ext cx="3225476" cy="2148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00407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3094492">
            <a:off x="-349974" y="-314760"/>
            <a:ext cx="1638967" cy="1685313"/>
          </a:xfrm>
          <a:custGeom>
            <a:avLst/>
            <a:gdLst/>
            <a:ahLst/>
            <a:cxnLst/>
            <a:rect l="l" t="t" r="r" b="b"/>
            <a:pathLst>
              <a:path w="2458450" h="2527970">
                <a:moveTo>
                  <a:pt x="0" y="0"/>
                </a:moveTo>
                <a:lnTo>
                  <a:pt x="2458451" y="0"/>
                </a:lnTo>
                <a:lnTo>
                  <a:pt x="2458451" y="2527969"/>
                </a:lnTo>
                <a:lnTo>
                  <a:pt x="0" y="252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623434" y="5219566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9" t="-3674" r="-109529" b="-48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649385" y="3659966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A group of girls sitting in chairs talking&#10;&#10;Description automatically generated">
            <a:extLst>
              <a:ext uri="{FF2B5EF4-FFF2-40B4-BE49-F238E27FC236}">
                <a16:creationId xmlns:a16="http://schemas.microsoft.com/office/drawing/2014/main" id="{C1377F53-897C-6689-5DBA-A6184F4E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" y="3093280"/>
            <a:ext cx="6438306" cy="26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C17E890-D9E8-3319-CEA8-BF8994F9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67" y="87151"/>
            <a:ext cx="4999101" cy="29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lose-up of people shaking hands&#10;&#10;AI-generated content may be incorrect.">
            <a:extLst>
              <a:ext uri="{FF2B5EF4-FFF2-40B4-BE49-F238E27FC236}">
                <a16:creationId xmlns:a16="http://schemas.microsoft.com/office/drawing/2014/main" id="{FC82EA33-3C88-438A-2AB1-A364C8CEB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750941" y="99084"/>
            <a:ext cx="4332651" cy="2892275"/>
          </a:xfrm>
          <a:prstGeom prst="rect">
            <a:avLst/>
          </a:prstGeom>
        </p:spPr>
      </p:pic>
      <p:pic>
        <p:nvPicPr>
          <p:cNvPr id="19" name="Picture 18" descr="A nurse touching a patient's shoulder&#10;&#10;AI-generated content may be incorrect.">
            <a:extLst>
              <a:ext uri="{FF2B5EF4-FFF2-40B4-BE49-F238E27FC236}">
                <a16:creationId xmlns:a16="http://schemas.microsoft.com/office/drawing/2014/main" id="{A649F186-F9C3-A1E2-E666-E0521B686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750941" y="3219098"/>
            <a:ext cx="3726088" cy="2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013D7-7AFC-A775-B633-D1CD08E86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24B9F2-67AD-C514-518D-A2676E922673}"/>
              </a:ext>
            </a:extLst>
          </p:cNvPr>
          <p:cNvGrpSpPr/>
          <p:nvPr/>
        </p:nvGrpSpPr>
        <p:grpSpPr>
          <a:xfrm>
            <a:off x="-237102" y="5600407"/>
            <a:ext cx="12793639" cy="1617639"/>
            <a:chOff x="0" y="0"/>
            <a:chExt cx="5054277" cy="6390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2BBAA18-9228-A44F-21CC-E214F38D7B43}"/>
                </a:ext>
              </a:extLst>
            </p:cNvPr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04A4C7D-C840-43F9-2961-49CABA99D54F}"/>
                </a:ext>
              </a:extLst>
            </p:cNvPr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3D3E8DA-B994-45DE-4284-CB82BF772953}"/>
              </a:ext>
            </a:extLst>
          </p:cNvPr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C7DF9E6-45A0-3634-9424-1A977B92CE88}"/>
              </a:ext>
            </a:extLst>
          </p:cNvPr>
          <p:cNvSpPr/>
          <p:nvPr/>
        </p:nvSpPr>
        <p:spPr>
          <a:xfrm rot="3094492">
            <a:off x="-349974" y="-314760"/>
            <a:ext cx="1638967" cy="1685313"/>
          </a:xfrm>
          <a:custGeom>
            <a:avLst/>
            <a:gdLst/>
            <a:ahLst/>
            <a:cxnLst/>
            <a:rect l="l" t="t" r="r" b="b"/>
            <a:pathLst>
              <a:path w="2458450" h="2527970">
                <a:moveTo>
                  <a:pt x="0" y="0"/>
                </a:moveTo>
                <a:lnTo>
                  <a:pt x="2458451" y="0"/>
                </a:lnTo>
                <a:lnTo>
                  <a:pt x="2458451" y="2527969"/>
                </a:lnTo>
                <a:lnTo>
                  <a:pt x="0" y="252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8360425-1C04-62E9-3B0A-195FCE3C491C}"/>
              </a:ext>
            </a:extLst>
          </p:cNvPr>
          <p:cNvSpPr/>
          <p:nvPr/>
        </p:nvSpPr>
        <p:spPr>
          <a:xfrm>
            <a:off x="10644617" y="5217128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9" t="-3674" r="-109529" b="-48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96E2575-D0E5-A6F0-630C-249AC131A56B}"/>
              </a:ext>
            </a:extLst>
          </p:cNvPr>
          <p:cNvSpPr/>
          <p:nvPr/>
        </p:nvSpPr>
        <p:spPr>
          <a:xfrm>
            <a:off x="10322133" y="896877"/>
            <a:ext cx="1377875" cy="1467292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group of people marching in a street with signs&#10;&#10;AI-generated content may be incorrect.">
            <a:extLst>
              <a:ext uri="{FF2B5EF4-FFF2-40B4-BE49-F238E27FC236}">
                <a16:creationId xmlns:a16="http://schemas.microsoft.com/office/drawing/2014/main" id="{807DF5EE-229B-F4D3-807E-9253A3147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67" y="143866"/>
            <a:ext cx="4647539" cy="2608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29189-894A-460F-7F65-3F2E83396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1054" y="266075"/>
            <a:ext cx="3373409" cy="2486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CBB41-6001-641D-CF38-2D181CDACD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99807"/>
            <a:ext cx="3484827" cy="2480049"/>
          </a:xfrm>
          <a:prstGeom prst="rect">
            <a:avLst/>
          </a:prstGeom>
        </p:spPr>
      </p:pic>
      <p:pic>
        <p:nvPicPr>
          <p:cNvPr id="14" name="Picture 13" descr="A group of people standing in front of a crowd&#10;&#10;AI-generated content may be incorrect.">
            <a:extLst>
              <a:ext uri="{FF2B5EF4-FFF2-40B4-BE49-F238E27FC236}">
                <a16:creationId xmlns:a16="http://schemas.microsoft.com/office/drawing/2014/main" id="{D9B622DC-30DC-6A11-5D88-9613DF38E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67" y="3024330"/>
            <a:ext cx="3889607" cy="243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C906D6-72B5-8811-A9F0-0B43645438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3115" y="2978597"/>
            <a:ext cx="4722696" cy="19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07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417a8a-2663-4cc7-a13a-e8424722c8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89D3A9A972B4EBAB0D53959F7C380" ma:contentTypeVersion="20" ma:contentTypeDescription="Create a new document." ma:contentTypeScope="" ma:versionID="b906e9c2931234a12ac85973a137793f">
  <xsd:schema xmlns:xsd="http://www.w3.org/2001/XMLSchema" xmlns:xs="http://www.w3.org/2001/XMLSchema" xmlns:p="http://schemas.microsoft.com/office/2006/metadata/properties" xmlns:ns3="d8104fc9-8130-47a6-a8f8-8d7aa02e211d" xmlns:ns4="f5417a8a-2663-4cc7-a13a-e8424722c89d" targetNamespace="http://schemas.microsoft.com/office/2006/metadata/properties" ma:root="true" ma:fieldsID="a7331de5ba0b38d53d539aab33e236c2" ns3:_="" ns4:_="">
    <xsd:import namespace="d8104fc9-8130-47a6-a8f8-8d7aa02e211d"/>
    <xsd:import namespace="f5417a8a-2663-4cc7-a13a-e8424722c8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4fc9-8130-47a6-a8f8-8d7aa02e21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17a8a-2663-4cc7-a13a-e8424722c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D4ABA-D902-410A-8F4F-CCDF3DF29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7326D-D82E-4CD4-8478-635D4DCED5EA}">
  <ds:schemaRefs>
    <ds:schemaRef ds:uri="d8104fc9-8130-47a6-a8f8-8d7aa02e211d"/>
    <ds:schemaRef ds:uri="f5417a8a-2663-4cc7-a13a-e8424722c8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98F728-5F00-460C-98BF-B5FC94BC9535}">
  <ds:schemaRefs>
    <ds:schemaRef ds:uri="d8104fc9-8130-47a6-a8f8-8d7aa02e211d"/>
    <ds:schemaRef ds:uri="f5417a8a-2663-4cc7-a13a-e8424722c8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Harries</dc:creator>
  <cp:lastModifiedBy>Jane Harries</cp:lastModifiedBy>
  <cp:revision>2</cp:revision>
  <dcterms:created xsi:type="dcterms:W3CDTF">2024-02-05T05:39:36Z</dcterms:created>
  <dcterms:modified xsi:type="dcterms:W3CDTF">2025-03-23T18:57:09Z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0x0101005F489D3A9A972B4EBAB0D53959F7C380</vt:lpwstr>
  </property>
</Properties>
</file>