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78" r:id="rId6"/>
    <p:sldId id="302" r:id="rId7"/>
    <p:sldId id="309" r:id="rId8"/>
    <p:sldId id="310" r:id="rId9"/>
    <p:sldId id="305" r:id="rId10"/>
    <p:sldId id="311" r:id="rId11"/>
    <p:sldId id="257" r:id="rId12"/>
    <p:sldId id="307" r:id="rId13"/>
    <p:sldId id="300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A608-2064-4F86-A6AE-762BA85CE666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45756-002B-493D-A839-92E1DB968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5553" y="3147937"/>
            <a:ext cx="5443855" cy="3711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7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7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5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7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EE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7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553" y="4207931"/>
            <a:ext cx="8114030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7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554" y="4299732"/>
            <a:ext cx="10442575" cy="2559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69124" y="10398707"/>
            <a:ext cx="358140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fld id="{81D60167-4931-47E6-BA6A-407CBD079E47}" type="slidenum">
              <a:rPr spc="60" dirty="0"/>
              <a:t>‹#›</a:t>
            </a:fld>
            <a:endParaRPr spc="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5816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822497" y="7019733"/>
            <a:ext cx="3967479" cy="3967479"/>
          </a:xfrm>
          <a:custGeom>
            <a:avLst/>
            <a:gdLst/>
            <a:ahLst/>
            <a:cxnLst/>
            <a:rect l="l" t="t" r="r" b="b"/>
            <a:pathLst>
              <a:path w="3967480" h="3967479">
                <a:moveTo>
                  <a:pt x="3900669" y="0"/>
                </a:moveTo>
                <a:lnTo>
                  <a:pt x="3871301" y="12316"/>
                </a:lnTo>
                <a:lnTo>
                  <a:pt x="3852505" y="42467"/>
                </a:lnTo>
                <a:lnTo>
                  <a:pt x="3839346" y="90217"/>
                </a:lnTo>
                <a:lnTo>
                  <a:pt x="3825761" y="137791"/>
                </a:lnTo>
                <a:lnTo>
                  <a:pt x="3811754" y="185187"/>
                </a:lnTo>
                <a:lnTo>
                  <a:pt x="3797325" y="232402"/>
                </a:lnTo>
                <a:lnTo>
                  <a:pt x="3782477" y="279435"/>
                </a:lnTo>
                <a:lnTo>
                  <a:pt x="3767212" y="326283"/>
                </a:lnTo>
                <a:lnTo>
                  <a:pt x="3751533" y="372944"/>
                </a:lnTo>
                <a:lnTo>
                  <a:pt x="3735441" y="419415"/>
                </a:lnTo>
                <a:lnTo>
                  <a:pt x="3718939" y="465696"/>
                </a:lnTo>
                <a:lnTo>
                  <a:pt x="3702029" y="511782"/>
                </a:lnTo>
                <a:lnTo>
                  <a:pt x="3684713" y="557673"/>
                </a:lnTo>
                <a:lnTo>
                  <a:pt x="3666994" y="603366"/>
                </a:lnTo>
                <a:lnTo>
                  <a:pt x="3648873" y="648859"/>
                </a:lnTo>
                <a:lnTo>
                  <a:pt x="3630353" y="694150"/>
                </a:lnTo>
                <a:lnTo>
                  <a:pt x="3611436" y="739236"/>
                </a:lnTo>
                <a:lnTo>
                  <a:pt x="3592124" y="784115"/>
                </a:lnTo>
                <a:lnTo>
                  <a:pt x="3572420" y="828785"/>
                </a:lnTo>
                <a:lnTo>
                  <a:pt x="3552324" y="873245"/>
                </a:lnTo>
                <a:lnTo>
                  <a:pt x="3531841" y="917491"/>
                </a:lnTo>
                <a:lnTo>
                  <a:pt x="3510971" y="961521"/>
                </a:lnTo>
                <a:lnTo>
                  <a:pt x="3489718" y="1005334"/>
                </a:lnTo>
                <a:lnTo>
                  <a:pt x="3468082" y="1048928"/>
                </a:lnTo>
                <a:lnTo>
                  <a:pt x="3446067" y="1092299"/>
                </a:lnTo>
                <a:lnTo>
                  <a:pt x="3423675" y="1135446"/>
                </a:lnTo>
                <a:lnTo>
                  <a:pt x="3400908" y="1178366"/>
                </a:lnTo>
                <a:lnTo>
                  <a:pt x="3377767" y="1221058"/>
                </a:lnTo>
                <a:lnTo>
                  <a:pt x="3354256" y="1263519"/>
                </a:lnTo>
                <a:lnTo>
                  <a:pt x="3330376" y="1305747"/>
                </a:lnTo>
                <a:lnTo>
                  <a:pt x="3306130" y="1347740"/>
                </a:lnTo>
                <a:lnTo>
                  <a:pt x="3281519" y="1389496"/>
                </a:lnTo>
                <a:lnTo>
                  <a:pt x="3256546" y="1431012"/>
                </a:lnTo>
                <a:lnTo>
                  <a:pt x="3231214" y="1472287"/>
                </a:lnTo>
                <a:lnTo>
                  <a:pt x="3205524" y="1513317"/>
                </a:lnTo>
                <a:lnTo>
                  <a:pt x="3179478" y="1554102"/>
                </a:lnTo>
                <a:lnTo>
                  <a:pt x="3153079" y="1594638"/>
                </a:lnTo>
                <a:lnTo>
                  <a:pt x="3126329" y="1634924"/>
                </a:lnTo>
                <a:lnTo>
                  <a:pt x="3099230" y="1674957"/>
                </a:lnTo>
                <a:lnTo>
                  <a:pt x="3071784" y="1714735"/>
                </a:lnTo>
                <a:lnTo>
                  <a:pt x="3043994" y="1754256"/>
                </a:lnTo>
                <a:lnTo>
                  <a:pt x="3015861" y="1793518"/>
                </a:lnTo>
                <a:lnTo>
                  <a:pt x="2987388" y="1832519"/>
                </a:lnTo>
                <a:lnTo>
                  <a:pt x="2958577" y="1871256"/>
                </a:lnTo>
                <a:lnTo>
                  <a:pt x="2929431" y="1909727"/>
                </a:lnTo>
                <a:lnTo>
                  <a:pt x="2899950" y="1947930"/>
                </a:lnTo>
                <a:lnTo>
                  <a:pt x="2870139" y="1985863"/>
                </a:lnTo>
                <a:lnTo>
                  <a:pt x="2839998" y="2023524"/>
                </a:lnTo>
                <a:lnTo>
                  <a:pt x="2809530" y="2060910"/>
                </a:lnTo>
                <a:lnTo>
                  <a:pt x="2778737" y="2098020"/>
                </a:lnTo>
                <a:lnTo>
                  <a:pt x="2747621" y="2134850"/>
                </a:lnTo>
                <a:lnTo>
                  <a:pt x="2716185" y="2171400"/>
                </a:lnTo>
                <a:lnTo>
                  <a:pt x="2684431" y="2207666"/>
                </a:lnTo>
                <a:lnTo>
                  <a:pt x="2652360" y="2243647"/>
                </a:lnTo>
                <a:lnTo>
                  <a:pt x="2619976" y="2279340"/>
                </a:lnTo>
                <a:lnTo>
                  <a:pt x="2587280" y="2314743"/>
                </a:lnTo>
                <a:lnTo>
                  <a:pt x="2554274" y="2349854"/>
                </a:lnTo>
                <a:lnTo>
                  <a:pt x="2520961" y="2384671"/>
                </a:lnTo>
                <a:lnTo>
                  <a:pt x="2487343" y="2419191"/>
                </a:lnTo>
                <a:lnTo>
                  <a:pt x="2453422" y="2453413"/>
                </a:lnTo>
                <a:lnTo>
                  <a:pt x="2419200" y="2487334"/>
                </a:lnTo>
                <a:lnTo>
                  <a:pt x="2384680" y="2520952"/>
                </a:lnTo>
                <a:lnTo>
                  <a:pt x="2349863" y="2554265"/>
                </a:lnTo>
                <a:lnTo>
                  <a:pt x="2314751" y="2587271"/>
                </a:lnTo>
                <a:lnTo>
                  <a:pt x="2279348" y="2619967"/>
                </a:lnTo>
                <a:lnTo>
                  <a:pt x="2243655" y="2652351"/>
                </a:lnTo>
                <a:lnTo>
                  <a:pt x="2207674" y="2684421"/>
                </a:lnTo>
                <a:lnTo>
                  <a:pt x="2171408" y="2716176"/>
                </a:lnTo>
                <a:lnTo>
                  <a:pt x="2134859" y="2747612"/>
                </a:lnTo>
                <a:lnTo>
                  <a:pt x="2098028" y="2778727"/>
                </a:lnTo>
                <a:lnTo>
                  <a:pt x="2060919" y="2809520"/>
                </a:lnTo>
                <a:lnTo>
                  <a:pt x="2023532" y="2839988"/>
                </a:lnTo>
                <a:lnTo>
                  <a:pt x="1985872" y="2870129"/>
                </a:lnTo>
                <a:lnTo>
                  <a:pt x="1947938" y="2899940"/>
                </a:lnTo>
                <a:lnTo>
                  <a:pt x="1909735" y="2929420"/>
                </a:lnTo>
                <a:lnTo>
                  <a:pt x="1871264" y="2958567"/>
                </a:lnTo>
                <a:lnTo>
                  <a:pt x="1832527" y="2987378"/>
                </a:lnTo>
                <a:lnTo>
                  <a:pt x="1793526" y="3015851"/>
                </a:lnTo>
                <a:lnTo>
                  <a:pt x="1754264" y="3043983"/>
                </a:lnTo>
                <a:lnTo>
                  <a:pt x="1714743" y="3071773"/>
                </a:lnTo>
                <a:lnTo>
                  <a:pt x="1674965" y="3099219"/>
                </a:lnTo>
                <a:lnTo>
                  <a:pt x="1634932" y="3126318"/>
                </a:lnTo>
                <a:lnTo>
                  <a:pt x="1594646" y="3153068"/>
                </a:lnTo>
                <a:lnTo>
                  <a:pt x="1554110" y="3179467"/>
                </a:lnTo>
                <a:lnTo>
                  <a:pt x="1513325" y="3205512"/>
                </a:lnTo>
                <a:lnTo>
                  <a:pt x="1472295" y="3231202"/>
                </a:lnTo>
                <a:lnTo>
                  <a:pt x="1431020" y="3256535"/>
                </a:lnTo>
                <a:lnTo>
                  <a:pt x="1389504" y="3281507"/>
                </a:lnTo>
                <a:lnTo>
                  <a:pt x="1347748" y="3306118"/>
                </a:lnTo>
                <a:lnTo>
                  <a:pt x="1305755" y="3330364"/>
                </a:lnTo>
                <a:lnTo>
                  <a:pt x="1263527" y="3354244"/>
                </a:lnTo>
                <a:lnTo>
                  <a:pt x="1221066" y="3377755"/>
                </a:lnTo>
                <a:lnTo>
                  <a:pt x="1178374" y="3400895"/>
                </a:lnTo>
                <a:lnTo>
                  <a:pt x="1135453" y="3423662"/>
                </a:lnTo>
                <a:lnTo>
                  <a:pt x="1092306" y="3446054"/>
                </a:lnTo>
                <a:lnTo>
                  <a:pt x="1048935" y="3468069"/>
                </a:lnTo>
                <a:lnTo>
                  <a:pt x="1005342" y="3489704"/>
                </a:lnTo>
                <a:lnTo>
                  <a:pt x="961529" y="3510958"/>
                </a:lnTo>
                <a:lnTo>
                  <a:pt x="917498" y="3531827"/>
                </a:lnTo>
                <a:lnTo>
                  <a:pt x="873252" y="3552310"/>
                </a:lnTo>
                <a:lnTo>
                  <a:pt x="828793" y="3572405"/>
                </a:lnTo>
                <a:lnTo>
                  <a:pt x="784123" y="3592110"/>
                </a:lnTo>
                <a:lnTo>
                  <a:pt x="739243" y="3611422"/>
                </a:lnTo>
                <a:lnTo>
                  <a:pt x="694157" y="3630339"/>
                </a:lnTo>
                <a:lnTo>
                  <a:pt x="648867" y="3648858"/>
                </a:lnTo>
                <a:lnTo>
                  <a:pt x="603374" y="3666979"/>
                </a:lnTo>
                <a:lnTo>
                  <a:pt x="557681" y="3684698"/>
                </a:lnTo>
                <a:lnTo>
                  <a:pt x="511790" y="3702014"/>
                </a:lnTo>
                <a:lnTo>
                  <a:pt x="465703" y="3718923"/>
                </a:lnTo>
                <a:lnTo>
                  <a:pt x="419423" y="3735425"/>
                </a:lnTo>
                <a:lnTo>
                  <a:pt x="372951" y="3751516"/>
                </a:lnTo>
                <a:lnTo>
                  <a:pt x="326290" y="3767195"/>
                </a:lnTo>
                <a:lnTo>
                  <a:pt x="279442" y="3782460"/>
                </a:lnTo>
                <a:lnTo>
                  <a:pt x="232410" y="3797308"/>
                </a:lnTo>
                <a:lnTo>
                  <a:pt x="185194" y="3811736"/>
                </a:lnTo>
                <a:lnTo>
                  <a:pt x="137799" y="3825744"/>
                </a:lnTo>
                <a:lnTo>
                  <a:pt x="90225" y="3839328"/>
                </a:lnTo>
                <a:lnTo>
                  <a:pt x="42474" y="3852487"/>
                </a:lnTo>
                <a:lnTo>
                  <a:pt x="12320" y="3871290"/>
                </a:lnTo>
                <a:lnTo>
                  <a:pt x="0" y="3900663"/>
                </a:lnTo>
                <a:lnTo>
                  <a:pt x="4331" y="3932134"/>
                </a:lnTo>
                <a:lnTo>
                  <a:pt x="24129" y="3957230"/>
                </a:lnTo>
                <a:lnTo>
                  <a:pt x="58212" y="3967478"/>
                </a:lnTo>
                <a:lnTo>
                  <a:pt x="3908891" y="3967478"/>
                </a:lnTo>
                <a:lnTo>
                  <a:pt x="3931686" y="3962868"/>
                </a:lnTo>
                <a:lnTo>
                  <a:pt x="3950308" y="3950302"/>
                </a:lnTo>
                <a:lnTo>
                  <a:pt x="3962868" y="3931675"/>
                </a:lnTo>
                <a:lnTo>
                  <a:pt x="3967475" y="3908883"/>
                </a:lnTo>
                <a:lnTo>
                  <a:pt x="3967475" y="58299"/>
                </a:lnTo>
                <a:lnTo>
                  <a:pt x="3957228" y="24167"/>
                </a:lnTo>
                <a:lnTo>
                  <a:pt x="3932135" y="4342"/>
                </a:lnTo>
                <a:lnTo>
                  <a:pt x="3900669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22497" y="314367"/>
            <a:ext cx="3967479" cy="3968115"/>
          </a:xfrm>
          <a:custGeom>
            <a:avLst/>
            <a:gdLst/>
            <a:ahLst/>
            <a:cxnLst/>
            <a:rect l="l" t="t" r="r" b="b"/>
            <a:pathLst>
              <a:path w="3967480" h="3968115">
                <a:moveTo>
                  <a:pt x="3908891" y="0"/>
                </a:moveTo>
                <a:lnTo>
                  <a:pt x="58212" y="0"/>
                </a:lnTo>
                <a:lnTo>
                  <a:pt x="24129" y="10248"/>
                </a:lnTo>
                <a:lnTo>
                  <a:pt x="4331" y="35344"/>
                </a:lnTo>
                <a:lnTo>
                  <a:pt x="0" y="66815"/>
                </a:lnTo>
                <a:lnTo>
                  <a:pt x="12320" y="96188"/>
                </a:lnTo>
                <a:lnTo>
                  <a:pt x="42474" y="114991"/>
                </a:lnTo>
                <a:lnTo>
                  <a:pt x="90225" y="128150"/>
                </a:lnTo>
                <a:lnTo>
                  <a:pt x="137799" y="141734"/>
                </a:lnTo>
                <a:lnTo>
                  <a:pt x="185194" y="155742"/>
                </a:lnTo>
                <a:lnTo>
                  <a:pt x="232410" y="170170"/>
                </a:lnTo>
                <a:lnTo>
                  <a:pt x="279442" y="185018"/>
                </a:lnTo>
                <a:lnTo>
                  <a:pt x="326290" y="200283"/>
                </a:lnTo>
                <a:lnTo>
                  <a:pt x="372951" y="215962"/>
                </a:lnTo>
                <a:lnTo>
                  <a:pt x="419423" y="232054"/>
                </a:lnTo>
                <a:lnTo>
                  <a:pt x="465703" y="248556"/>
                </a:lnTo>
                <a:lnTo>
                  <a:pt x="511790" y="265466"/>
                </a:lnTo>
                <a:lnTo>
                  <a:pt x="557681" y="282782"/>
                </a:lnTo>
                <a:lnTo>
                  <a:pt x="603374" y="300501"/>
                </a:lnTo>
                <a:lnTo>
                  <a:pt x="648867" y="318622"/>
                </a:lnTo>
                <a:lnTo>
                  <a:pt x="694157" y="337143"/>
                </a:lnTo>
                <a:lnTo>
                  <a:pt x="739243" y="356060"/>
                </a:lnTo>
                <a:lnTo>
                  <a:pt x="784123" y="375372"/>
                </a:lnTo>
                <a:lnTo>
                  <a:pt x="828793" y="395077"/>
                </a:lnTo>
                <a:lnTo>
                  <a:pt x="873252" y="415173"/>
                </a:lnTo>
                <a:lnTo>
                  <a:pt x="917498" y="435657"/>
                </a:lnTo>
                <a:lnTo>
                  <a:pt x="961529" y="456527"/>
                </a:lnTo>
                <a:lnTo>
                  <a:pt x="1005342" y="477781"/>
                </a:lnTo>
                <a:lnTo>
                  <a:pt x="1048935" y="499417"/>
                </a:lnTo>
                <a:lnTo>
                  <a:pt x="1092306" y="521432"/>
                </a:lnTo>
                <a:lnTo>
                  <a:pt x="1135453" y="543825"/>
                </a:lnTo>
                <a:lnTo>
                  <a:pt x="1178374" y="566593"/>
                </a:lnTo>
                <a:lnTo>
                  <a:pt x="1221066" y="589734"/>
                </a:lnTo>
                <a:lnTo>
                  <a:pt x="1263527" y="613246"/>
                </a:lnTo>
                <a:lnTo>
                  <a:pt x="1305755" y="637126"/>
                </a:lnTo>
                <a:lnTo>
                  <a:pt x="1347748" y="661373"/>
                </a:lnTo>
                <a:lnTo>
                  <a:pt x="1389504" y="685985"/>
                </a:lnTo>
                <a:lnTo>
                  <a:pt x="1431020" y="710958"/>
                </a:lnTo>
                <a:lnTo>
                  <a:pt x="1472295" y="736291"/>
                </a:lnTo>
                <a:lnTo>
                  <a:pt x="1513325" y="761982"/>
                </a:lnTo>
                <a:lnTo>
                  <a:pt x="1554110" y="788029"/>
                </a:lnTo>
                <a:lnTo>
                  <a:pt x="1594646" y="814428"/>
                </a:lnTo>
                <a:lnTo>
                  <a:pt x="1634932" y="841179"/>
                </a:lnTo>
                <a:lnTo>
                  <a:pt x="1674965" y="868279"/>
                </a:lnTo>
                <a:lnTo>
                  <a:pt x="1714743" y="895726"/>
                </a:lnTo>
                <a:lnTo>
                  <a:pt x="1754264" y="923517"/>
                </a:lnTo>
                <a:lnTo>
                  <a:pt x="1793526" y="951651"/>
                </a:lnTo>
                <a:lnTo>
                  <a:pt x="1832527" y="980124"/>
                </a:lnTo>
                <a:lnTo>
                  <a:pt x="1871264" y="1008936"/>
                </a:lnTo>
                <a:lnTo>
                  <a:pt x="1909735" y="1038084"/>
                </a:lnTo>
                <a:lnTo>
                  <a:pt x="1947938" y="1067565"/>
                </a:lnTo>
                <a:lnTo>
                  <a:pt x="1985872" y="1097378"/>
                </a:lnTo>
                <a:lnTo>
                  <a:pt x="2023532" y="1127520"/>
                </a:lnTo>
                <a:lnTo>
                  <a:pt x="2060919" y="1157989"/>
                </a:lnTo>
                <a:lnTo>
                  <a:pt x="2098028" y="1188783"/>
                </a:lnTo>
                <a:lnTo>
                  <a:pt x="2134859" y="1219899"/>
                </a:lnTo>
                <a:lnTo>
                  <a:pt x="2171408" y="1251336"/>
                </a:lnTo>
                <a:lnTo>
                  <a:pt x="2207674" y="1283092"/>
                </a:lnTo>
                <a:lnTo>
                  <a:pt x="2243655" y="1315163"/>
                </a:lnTo>
                <a:lnTo>
                  <a:pt x="2279348" y="1347548"/>
                </a:lnTo>
                <a:lnTo>
                  <a:pt x="2314751" y="1380246"/>
                </a:lnTo>
                <a:lnTo>
                  <a:pt x="2349863" y="1413252"/>
                </a:lnTo>
                <a:lnTo>
                  <a:pt x="2384680" y="1446566"/>
                </a:lnTo>
                <a:lnTo>
                  <a:pt x="2419200" y="1480186"/>
                </a:lnTo>
                <a:lnTo>
                  <a:pt x="2453422" y="1514108"/>
                </a:lnTo>
                <a:lnTo>
                  <a:pt x="2487343" y="1548331"/>
                </a:lnTo>
                <a:lnTo>
                  <a:pt x="2520961" y="1582852"/>
                </a:lnTo>
                <a:lnTo>
                  <a:pt x="2554274" y="1617671"/>
                </a:lnTo>
                <a:lnTo>
                  <a:pt x="2587280" y="1652783"/>
                </a:lnTo>
                <a:lnTo>
                  <a:pt x="2619976" y="1688187"/>
                </a:lnTo>
                <a:lnTo>
                  <a:pt x="2652360" y="1723881"/>
                </a:lnTo>
                <a:lnTo>
                  <a:pt x="2684431" y="1759863"/>
                </a:lnTo>
                <a:lnTo>
                  <a:pt x="2716185" y="1796130"/>
                </a:lnTo>
                <a:lnTo>
                  <a:pt x="2747621" y="1832681"/>
                </a:lnTo>
                <a:lnTo>
                  <a:pt x="2778737" y="1869513"/>
                </a:lnTo>
                <a:lnTo>
                  <a:pt x="2809530" y="1906623"/>
                </a:lnTo>
                <a:lnTo>
                  <a:pt x="2839998" y="1944011"/>
                </a:lnTo>
                <a:lnTo>
                  <a:pt x="2870139" y="1981672"/>
                </a:lnTo>
                <a:lnTo>
                  <a:pt x="2899950" y="2019607"/>
                </a:lnTo>
                <a:lnTo>
                  <a:pt x="2929431" y="2057811"/>
                </a:lnTo>
                <a:lnTo>
                  <a:pt x="2958577" y="2096283"/>
                </a:lnTo>
                <a:lnTo>
                  <a:pt x="2987388" y="2135021"/>
                </a:lnTo>
                <a:lnTo>
                  <a:pt x="3015861" y="2174023"/>
                </a:lnTo>
                <a:lnTo>
                  <a:pt x="3043994" y="2213286"/>
                </a:lnTo>
                <a:lnTo>
                  <a:pt x="3071784" y="2252808"/>
                </a:lnTo>
                <a:lnTo>
                  <a:pt x="3099230" y="2292588"/>
                </a:lnTo>
                <a:lnTo>
                  <a:pt x="3126329" y="2332622"/>
                </a:lnTo>
                <a:lnTo>
                  <a:pt x="3153079" y="2372909"/>
                </a:lnTo>
                <a:lnTo>
                  <a:pt x="3179478" y="2413446"/>
                </a:lnTo>
                <a:lnTo>
                  <a:pt x="3205524" y="2454231"/>
                </a:lnTo>
                <a:lnTo>
                  <a:pt x="3231214" y="2495263"/>
                </a:lnTo>
                <a:lnTo>
                  <a:pt x="3256546" y="2536539"/>
                </a:lnTo>
                <a:lnTo>
                  <a:pt x="3281519" y="2578056"/>
                </a:lnTo>
                <a:lnTo>
                  <a:pt x="3306130" y="2619812"/>
                </a:lnTo>
                <a:lnTo>
                  <a:pt x="3330376" y="2661806"/>
                </a:lnTo>
                <a:lnTo>
                  <a:pt x="3354256" y="2704036"/>
                </a:lnTo>
                <a:lnTo>
                  <a:pt x="3377767" y="2746498"/>
                </a:lnTo>
                <a:lnTo>
                  <a:pt x="3400908" y="2789190"/>
                </a:lnTo>
                <a:lnTo>
                  <a:pt x="3423675" y="2832112"/>
                </a:lnTo>
                <a:lnTo>
                  <a:pt x="3446067" y="2875260"/>
                </a:lnTo>
                <a:lnTo>
                  <a:pt x="3468082" y="2918632"/>
                </a:lnTo>
                <a:lnTo>
                  <a:pt x="3489718" y="2962226"/>
                </a:lnTo>
                <a:lnTo>
                  <a:pt x="3510971" y="3006039"/>
                </a:lnTo>
                <a:lnTo>
                  <a:pt x="3531841" y="3050071"/>
                </a:lnTo>
                <a:lnTo>
                  <a:pt x="3552324" y="3094318"/>
                </a:lnTo>
                <a:lnTo>
                  <a:pt x="3572420" y="3138778"/>
                </a:lnTo>
                <a:lnTo>
                  <a:pt x="3592124" y="3183449"/>
                </a:lnTo>
                <a:lnTo>
                  <a:pt x="3611436" y="3228329"/>
                </a:lnTo>
                <a:lnTo>
                  <a:pt x="3630353" y="3273416"/>
                </a:lnTo>
                <a:lnTo>
                  <a:pt x="3648873" y="3318707"/>
                </a:lnTo>
                <a:lnTo>
                  <a:pt x="3666994" y="3364200"/>
                </a:lnTo>
                <a:lnTo>
                  <a:pt x="3684713" y="3409894"/>
                </a:lnTo>
                <a:lnTo>
                  <a:pt x="3702029" y="3455785"/>
                </a:lnTo>
                <a:lnTo>
                  <a:pt x="3718939" y="3501873"/>
                </a:lnTo>
                <a:lnTo>
                  <a:pt x="3735441" y="3548154"/>
                </a:lnTo>
                <a:lnTo>
                  <a:pt x="3751533" y="3594626"/>
                </a:lnTo>
                <a:lnTo>
                  <a:pt x="3767212" y="3641287"/>
                </a:lnTo>
                <a:lnTo>
                  <a:pt x="3782477" y="3688135"/>
                </a:lnTo>
                <a:lnTo>
                  <a:pt x="3797325" y="3735169"/>
                </a:lnTo>
                <a:lnTo>
                  <a:pt x="3811754" y="3782384"/>
                </a:lnTo>
                <a:lnTo>
                  <a:pt x="3825761" y="3829780"/>
                </a:lnTo>
                <a:lnTo>
                  <a:pt x="3839346" y="3877355"/>
                </a:lnTo>
                <a:lnTo>
                  <a:pt x="3852505" y="3925105"/>
                </a:lnTo>
                <a:lnTo>
                  <a:pt x="3871301" y="3955211"/>
                </a:lnTo>
                <a:lnTo>
                  <a:pt x="3900669" y="3967505"/>
                </a:lnTo>
                <a:lnTo>
                  <a:pt x="3932135" y="3963162"/>
                </a:lnTo>
                <a:lnTo>
                  <a:pt x="3957228" y="3943360"/>
                </a:lnTo>
                <a:lnTo>
                  <a:pt x="3967475" y="3909273"/>
                </a:lnTo>
                <a:lnTo>
                  <a:pt x="3967475" y="58595"/>
                </a:lnTo>
                <a:lnTo>
                  <a:pt x="3962868" y="35798"/>
                </a:lnTo>
                <a:lnTo>
                  <a:pt x="3950308" y="17172"/>
                </a:lnTo>
                <a:lnTo>
                  <a:pt x="3931686" y="4608"/>
                </a:lnTo>
                <a:lnTo>
                  <a:pt x="3908891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08938" y="315132"/>
            <a:ext cx="5445760" cy="10671810"/>
          </a:xfrm>
          <a:custGeom>
            <a:avLst/>
            <a:gdLst/>
            <a:ahLst/>
            <a:cxnLst/>
            <a:rect l="l" t="t" r="r" b="b"/>
            <a:pathLst>
              <a:path w="5445759" h="10671810">
                <a:moveTo>
                  <a:pt x="5387898" y="0"/>
                </a:moveTo>
                <a:lnTo>
                  <a:pt x="5240782" y="115"/>
                </a:lnTo>
                <a:lnTo>
                  <a:pt x="5192526" y="1184"/>
                </a:lnTo>
                <a:lnTo>
                  <a:pt x="5144375" y="2682"/>
                </a:lnTo>
                <a:lnTo>
                  <a:pt x="5096330" y="4606"/>
                </a:lnTo>
                <a:lnTo>
                  <a:pt x="5048394" y="6954"/>
                </a:lnTo>
                <a:lnTo>
                  <a:pt x="5000568" y="9726"/>
                </a:lnTo>
                <a:lnTo>
                  <a:pt x="4952855" y="12918"/>
                </a:lnTo>
                <a:lnTo>
                  <a:pt x="4905255" y="16529"/>
                </a:lnTo>
                <a:lnTo>
                  <a:pt x="4857771" y="20558"/>
                </a:lnTo>
                <a:lnTo>
                  <a:pt x="4810405" y="25001"/>
                </a:lnTo>
                <a:lnTo>
                  <a:pt x="4763159" y="29859"/>
                </a:lnTo>
                <a:lnTo>
                  <a:pt x="4716034" y="35128"/>
                </a:lnTo>
                <a:lnTo>
                  <a:pt x="4669032" y="40807"/>
                </a:lnTo>
                <a:lnTo>
                  <a:pt x="4622155" y="46894"/>
                </a:lnTo>
                <a:lnTo>
                  <a:pt x="4575405" y="53388"/>
                </a:lnTo>
                <a:lnTo>
                  <a:pt x="4528784" y="60285"/>
                </a:lnTo>
                <a:lnTo>
                  <a:pt x="4482293" y="67586"/>
                </a:lnTo>
                <a:lnTo>
                  <a:pt x="4435935" y="75286"/>
                </a:lnTo>
                <a:lnTo>
                  <a:pt x="4389710" y="83386"/>
                </a:lnTo>
                <a:lnTo>
                  <a:pt x="4343622" y="91883"/>
                </a:lnTo>
                <a:lnTo>
                  <a:pt x="4297672" y="100775"/>
                </a:lnTo>
                <a:lnTo>
                  <a:pt x="4251862" y="110060"/>
                </a:lnTo>
                <a:lnTo>
                  <a:pt x="4206193" y="119737"/>
                </a:lnTo>
                <a:lnTo>
                  <a:pt x="4160668" y="129804"/>
                </a:lnTo>
                <a:lnTo>
                  <a:pt x="4115288" y="140258"/>
                </a:lnTo>
                <a:lnTo>
                  <a:pt x="4070055" y="151098"/>
                </a:lnTo>
                <a:lnTo>
                  <a:pt x="4024971" y="162323"/>
                </a:lnTo>
                <a:lnTo>
                  <a:pt x="3980037" y="173930"/>
                </a:lnTo>
                <a:lnTo>
                  <a:pt x="3935257" y="185917"/>
                </a:lnTo>
                <a:lnTo>
                  <a:pt x="3890630" y="198283"/>
                </a:lnTo>
                <a:lnTo>
                  <a:pt x="3846161" y="211026"/>
                </a:lnTo>
                <a:lnTo>
                  <a:pt x="3801849" y="224144"/>
                </a:lnTo>
                <a:lnTo>
                  <a:pt x="3757697" y="237634"/>
                </a:lnTo>
                <a:lnTo>
                  <a:pt x="3713707" y="251497"/>
                </a:lnTo>
                <a:lnTo>
                  <a:pt x="3669880" y="265728"/>
                </a:lnTo>
                <a:lnTo>
                  <a:pt x="3626219" y="280328"/>
                </a:lnTo>
                <a:lnTo>
                  <a:pt x="3582726" y="295293"/>
                </a:lnTo>
                <a:lnTo>
                  <a:pt x="3539401" y="310622"/>
                </a:lnTo>
                <a:lnTo>
                  <a:pt x="3496248" y="326313"/>
                </a:lnTo>
                <a:lnTo>
                  <a:pt x="3453267" y="342364"/>
                </a:lnTo>
                <a:lnTo>
                  <a:pt x="3410461" y="358774"/>
                </a:lnTo>
                <a:lnTo>
                  <a:pt x="3367831" y="375541"/>
                </a:lnTo>
                <a:lnTo>
                  <a:pt x="3325380" y="392662"/>
                </a:lnTo>
                <a:lnTo>
                  <a:pt x="3283109" y="410136"/>
                </a:lnTo>
                <a:lnTo>
                  <a:pt x="3241020" y="427961"/>
                </a:lnTo>
                <a:lnTo>
                  <a:pt x="3199115" y="446136"/>
                </a:lnTo>
                <a:lnTo>
                  <a:pt x="3157395" y="464658"/>
                </a:lnTo>
                <a:lnTo>
                  <a:pt x="3115864" y="483525"/>
                </a:lnTo>
                <a:lnTo>
                  <a:pt x="3074521" y="502736"/>
                </a:lnTo>
                <a:lnTo>
                  <a:pt x="3033370" y="522289"/>
                </a:lnTo>
                <a:lnTo>
                  <a:pt x="2992411" y="542183"/>
                </a:lnTo>
                <a:lnTo>
                  <a:pt x="2951648" y="562414"/>
                </a:lnTo>
                <a:lnTo>
                  <a:pt x="2911081" y="582982"/>
                </a:lnTo>
                <a:lnTo>
                  <a:pt x="2870713" y="603884"/>
                </a:lnTo>
                <a:lnTo>
                  <a:pt x="2830545" y="625119"/>
                </a:lnTo>
                <a:lnTo>
                  <a:pt x="2790579" y="646685"/>
                </a:lnTo>
                <a:lnTo>
                  <a:pt x="2750818" y="668581"/>
                </a:lnTo>
                <a:lnTo>
                  <a:pt x="2711262" y="690803"/>
                </a:lnTo>
                <a:lnTo>
                  <a:pt x="2671914" y="713350"/>
                </a:lnTo>
                <a:lnTo>
                  <a:pt x="2632776" y="736222"/>
                </a:lnTo>
                <a:lnTo>
                  <a:pt x="2593849" y="759414"/>
                </a:lnTo>
                <a:lnTo>
                  <a:pt x="2555135" y="782927"/>
                </a:lnTo>
                <a:lnTo>
                  <a:pt x="2516636" y="806758"/>
                </a:lnTo>
                <a:lnTo>
                  <a:pt x="2478355" y="830905"/>
                </a:lnTo>
                <a:lnTo>
                  <a:pt x="2440292" y="855366"/>
                </a:lnTo>
                <a:lnTo>
                  <a:pt x="2402450" y="880140"/>
                </a:lnTo>
                <a:lnTo>
                  <a:pt x="2364830" y="905224"/>
                </a:lnTo>
                <a:lnTo>
                  <a:pt x="2327434" y="930618"/>
                </a:lnTo>
                <a:lnTo>
                  <a:pt x="2290265" y="956318"/>
                </a:lnTo>
                <a:lnTo>
                  <a:pt x="2253323" y="982323"/>
                </a:lnTo>
                <a:lnTo>
                  <a:pt x="2216611" y="1008632"/>
                </a:lnTo>
                <a:lnTo>
                  <a:pt x="2180131" y="1035243"/>
                </a:lnTo>
                <a:lnTo>
                  <a:pt x="2143885" y="1062152"/>
                </a:lnTo>
                <a:lnTo>
                  <a:pt x="2107873" y="1089360"/>
                </a:lnTo>
                <a:lnTo>
                  <a:pt x="2072099" y="1116864"/>
                </a:lnTo>
                <a:lnTo>
                  <a:pt x="2036564" y="1144662"/>
                </a:lnTo>
                <a:lnTo>
                  <a:pt x="2001269" y="1172752"/>
                </a:lnTo>
                <a:lnTo>
                  <a:pt x="1966218" y="1201133"/>
                </a:lnTo>
                <a:lnTo>
                  <a:pt x="1931410" y="1229802"/>
                </a:lnTo>
                <a:lnTo>
                  <a:pt x="1896849" y="1258758"/>
                </a:lnTo>
                <a:lnTo>
                  <a:pt x="1862537" y="1287999"/>
                </a:lnTo>
                <a:lnTo>
                  <a:pt x="1828474" y="1317523"/>
                </a:lnTo>
                <a:lnTo>
                  <a:pt x="1794663" y="1347328"/>
                </a:lnTo>
                <a:lnTo>
                  <a:pt x="1761106" y="1377413"/>
                </a:lnTo>
                <a:lnTo>
                  <a:pt x="1727804" y="1407776"/>
                </a:lnTo>
                <a:lnTo>
                  <a:pt x="1694759" y="1438414"/>
                </a:lnTo>
                <a:lnTo>
                  <a:pt x="1661974" y="1469326"/>
                </a:lnTo>
                <a:lnTo>
                  <a:pt x="1629450" y="1500510"/>
                </a:lnTo>
                <a:lnTo>
                  <a:pt x="1597189" y="1531965"/>
                </a:lnTo>
                <a:lnTo>
                  <a:pt x="1565192" y="1563688"/>
                </a:lnTo>
                <a:lnTo>
                  <a:pt x="1533462" y="1595677"/>
                </a:lnTo>
                <a:lnTo>
                  <a:pt x="1502000" y="1627932"/>
                </a:lnTo>
                <a:lnTo>
                  <a:pt x="1470809" y="1660449"/>
                </a:lnTo>
                <a:lnTo>
                  <a:pt x="1439889" y="1693227"/>
                </a:lnTo>
                <a:lnTo>
                  <a:pt x="1409244" y="1726264"/>
                </a:lnTo>
                <a:lnTo>
                  <a:pt x="1378874" y="1759559"/>
                </a:lnTo>
                <a:lnTo>
                  <a:pt x="1348782" y="1793110"/>
                </a:lnTo>
                <a:lnTo>
                  <a:pt x="1318969" y="1826914"/>
                </a:lnTo>
                <a:lnTo>
                  <a:pt x="1289437" y="1860970"/>
                </a:lnTo>
                <a:lnTo>
                  <a:pt x="1260189" y="1895276"/>
                </a:lnTo>
                <a:lnTo>
                  <a:pt x="1231225" y="1929830"/>
                </a:lnTo>
                <a:lnTo>
                  <a:pt x="1202548" y="1964631"/>
                </a:lnTo>
                <a:lnTo>
                  <a:pt x="1174160" y="1999676"/>
                </a:lnTo>
                <a:lnTo>
                  <a:pt x="1146062" y="2034964"/>
                </a:lnTo>
                <a:lnTo>
                  <a:pt x="1118257" y="2070493"/>
                </a:lnTo>
                <a:lnTo>
                  <a:pt x="1090745" y="2106261"/>
                </a:lnTo>
                <a:lnTo>
                  <a:pt x="1063530" y="2142266"/>
                </a:lnTo>
                <a:lnTo>
                  <a:pt x="1036612" y="2178506"/>
                </a:lnTo>
                <a:lnTo>
                  <a:pt x="1009994" y="2214980"/>
                </a:lnTo>
                <a:lnTo>
                  <a:pt x="983677" y="2251685"/>
                </a:lnTo>
                <a:lnTo>
                  <a:pt x="957664" y="2288621"/>
                </a:lnTo>
                <a:lnTo>
                  <a:pt x="931955" y="2325784"/>
                </a:lnTo>
                <a:lnTo>
                  <a:pt x="906554" y="2363174"/>
                </a:lnTo>
                <a:lnTo>
                  <a:pt x="881461" y="2400787"/>
                </a:lnTo>
                <a:lnTo>
                  <a:pt x="856680" y="2438624"/>
                </a:lnTo>
                <a:lnTo>
                  <a:pt x="832210" y="2476681"/>
                </a:lnTo>
                <a:lnTo>
                  <a:pt x="808055" y="2514957"/>
                </a:lnTo>
                <a:lnTo>
                  <a:pt x="784216" y="2553449"/>
                </a:lnTo>
                <a:lnTo>
                  <a:pt x="760695" y="2592157"/>
                </a:lnTo>
                <a:lnTo>
                  <a:pt x="737494" y="2631079"/>
                </a:lnTo>
                <a:lnTo>
                  <a:pt x="714615" y="2670211"/>
                </a:lnTo>
                <a:lnTo>
                  <a:pt x="692059" y="2709554"/>
                </a:lnTo>
                <a:lnTo>
                  <a:pt x="669828" y="2749104"/>
                </a:lnTo>
                <a:lnTo>
                  <a:pt x="647925" y="2788860"/>
                </a:lnTo>
                <a:lnTo>
                  <a:pt x="626351" y="2828820"/>
                </a:lnTo>
                <a:lnTo>
                  <a:pt x="605107" y="2868983"/>
                </a:lnTo>
                <a:lnTo>
                  <a:pt x="584196" y="2909346"/>
                </a:lnTo>
                <a:lnTo>
                  <a:pt x="563620" y="2949907"/>
                </a:lnTo>
                <a:lnTo>
                  <a:pt x="543380" y="2990666"/>
                </a:lnTo>
                <a:lnTo>
                  <a:pt x="523478" y="3031619"/>
                </a:lnTo>
                <a:lnTo>
                  <a:pt x="503917" y="3072765"/>
                </a:lnTo>
                <a:lnTo>
                  <a:pt x="484697" y="3114103"/>
                </a:lnTo>
                <a:lnTo>
                  <a:pt x="465821" y="3155630"/>
                </a:lnTo>
                <a:lnTo>
                  <a:pt x="447290" y="3197344"/>
                </a:lnTo>
                <a:lnTo>
                  <a:pt x="429107" y="3239245"/>
                </a:lnTo>
                <a:lnTo>
                  <a:pt x="411273" y="3281329"/>
                </a:lnTo>
                <a:lnTo>
                  <a:pt x="393791" y="3323595"/>
                </a:lnTo>
                <a:lnTo>
                  <a:pt x="376661" y="3366042"/>
                </a:lnTo>
                <a:lnTo>
                  <a:pt x="359886" y="3408667"/>
                </a:lnTo>
                <a:lnTo>
                  <a:pt x="343467" y="3451469"/>
                </a:lnTo>
                <a:lnTo>
                  <a:pt x="327407" y="3494445"/>
                </a:lnTo>
                <a:lnTo>
                  <a:pt x="311707" y="3537594"/>
                </a:lnTo>
                <a:lnTo>
                  <a:pt x="296369" y="3580914"/>
                </a:lnTo>
                <a:lnTo>
                  <a:pt x="281395" y="3624404"/>
                </a:lnTo>
                <a:lnTo>
                  <a:pt x="266787" y="3668060"/>
                </a:lnTo>
                <a:lnTo>
                  <a:pt x="252547" y="3711883"/>
                </a:lnTo>
                <a:lnTo>
                  <a:pt x="238676" y="3755869"/>
                </a:lnTo>
                <a:lnTo>
                  <a:pt x="225176" y="3800017"/>
                </a:lnTo>
                <a:lnTo>
                  <a:pt x="212049" y="3844325"/>
                </a:lnTo>
                <a:lnTo>
                  <a:pt x="199297" y="3888791"/>
                </a:lnTo>
                <a:lnTo>
                  <a:pt x="186922" y="3933413"/>
                </a:lnTo>
                <a:lnTo>
                  <a:pt x="174926" y="3978190"/>
                </a:lnTo>
                <a:lnTo>
                  <a:pt x="163310" y="4023120"/>
                </a:lnTo>
                <a:lnTo>
                  <a:pt x="152077" y="4068201"/>
                </a:lnTo>
                <a:lnTo>
                  <a:pt x="141228" y="4113430"/>
                </a:lnTo>
                <a:lnTo>
                  <a:pt x="130764" y="4158807"/>
                </a:lnTo>
                <a:lnTo>
                  <a:pt x="120689" y="4204329"/>
                </a:lnTo>
                <a:lnTo>
                  <a:pt x="111003" y="4249994"/>
                </a:lnTo>
                <a:lnTo>
                  <a:pt x="101708" y="4295801"/>
                </a:lnTo>
                <a:lnTo>
                  <a:pt x="92807" y="4341748"/>
                </a:lnTo>
                <a:lnTo>
                  <a:pt x="84301" y="4387833"/>
                </a:lnTo>
                <a:lnTo>
                  <a:pt x="76193" y="4434055"/>
                </a:lnTo>
                <a:lnTo>
                  <a:pt x="68483" y="4480410"/>
                </a:lnTo>
                <a:lnTo>
                  <a:pt x="61173" y="4526898"/>
                </a:lnTo>
                <a:lnTo>
                  <a:pt x="54266" y="4573516"/>
                </a:lnTo>
                <a:lnTo>
                  <a:pt x="47764" y="4620264"/>
                </a:lnTo>
                <a:lnTo>
                  <a:pt x="41668" y="4667138"/>
                </a:lnTo>
                <a:lnTo>
                  <a:pt x="35979" y="4714137"/>
                </a:lnTo>
                <a:lnTo>
                  <a:pt x="30701" y="4761260"/>
                </a:lnTo>
                <a:lnTo>
                  <a:pt x="25834" y="4808504"/>
                </a:lnTo>
                <a:lnTo>
                  <a:pt x="21381" y="4855868"/>
                </a:lnTo>
                <a:lnTo>
                  <a:pt x="17344" y="4903350"/>
                </a:lnTo>
                <a:lnTo>
                  <a:pt x="13723" y="4950947"/>
                </a:lnTo>
                <a:lnTo>
                  <a:pt x="10522" y="4998659"/>
                </a:lnTo>
                <a:lnTo>
                  <a:pt x="7741" y="5046482"/>
                </a:lnTo>
                <a:lnTo>
                  <a:pt x="5383" y="5094417"/>
                </a:lnTo>
                <a:lnTo>
                  <a:pt x="3450" y="5142459"/>
                </a:lnTo>
                <a:lnTo>
                  <a:pt x="1943" y="5190609"/>
                </a:lnTo>
                <a:lnTo>
                  <a:pt x="865" y="5238864"/>
                </a:lnTo>
                <a:lnTo>
                  <a:pt x="216" y="5287221"/>
                </a:lnTo>
                <a:lnTo>
                  <a:pt x="0" y="5335680"/>
                </a:lnTo>
                <a:lnTo>
                  <a:pt x="216" y="5384139"/>
                </a:lnTo>
                <a:lnTo>
                  <a:pt x="865" y="5432496"/>
                </a:lnTo>
                <a:lnTo>
                  <a:pt x="1943" y="5480751"/>
                </a:lnTo>
                <a:lnTo>
                  <a:pt x="3450" y="5528900"/>
                </a:lnTo>
                <a:lnTo>
                  <a:pt x="5383" y="5576943"/>
                </a:lnTo>
                <a:lnTo>
                  <a:pt x="7741" y="5624878"/>
                </a:lnTo>
                <a:lnTo>
                  <a:pt x="10522" y="5672701"/>
                </a:lnTo>
                <a:lnTo>
                  <a:pt x="13723" y="5720413"/>
                </a:lnTo>
                <a:lnTo>
                  <a:pt x="17344" y="5768010"/>
                </a:lnTo>
                <a:lnTo>
                  <a:pt x="21381" y="5815492"/>
                </a:lnTo>
                <a:lnTo>
                  <a:pt x="25834" y="5862856"/>
                </a:lnTo>
                <a:lnTo>
                  <a:pt x="30701" y="5910100"/>
                </a:lnTo>
                <a:lnTo>
                  <a:pt x="35979" y="5957222"/>
                </a:lnTo>
                <a:lnTo>
                  <a:pt x="41668" y="6004222"/>
                </a:lnTo>
                <a:lnTo>
                  <a:pt x="47764" y="6051096"/>
                </a:lnTo>
                <a:lnTo>
                  <a:pt x="54266" y="6097844"/>
                </a:lnTo>
                <a:lnTo>
                  <a:pt x="61173" y="6144462"/>
                </a:lnTo>
                <a:lnTo>
                  <a:pt x="68483" y="6190950"/>
                </a:lnTo>
                <a:lnTo>
                  <a:pt x="76193" y="6237305"/>
                </a:lnTo>
                <a:lnTo>
                  <a:pt x="84301" y="6283526"/>
                </a:lnTo>
                <a:lnTo>
                  <a:pt x="92807" y="6329611"/>
                </a:lnTo>
                <a:lnTo>
                  <a:pt x="101708" y="6375558"/>
                </a:lnTo>
                <a:lnTo>
                  <a:pt x="111003" y="6421366"/>
                </a:lnTo>
                <a:lnTo>
                  <a:pt x="120689" y="6467031"/>
                </a:lnTo>
                <a:lnTo>
                  <a:pt x="130764" y="6512553"/>
                </a:lnTo>
                <a:lnTo>
                  <a:pt x="141228" y="6557930"/>
                </a:lnTo>
                <a:lnTo>
                  <a:pt x="152077" y="6603159"/>
                </a:lnTo>
                <a:lnTo>
                  <a:pt x="163310" y="6648240"/>
                </a:lnTo>
                <a:lnTo>
                  <a:pt x="174926" y="6693170"/>
                </a:lnTo>
                <a:lnTo>
                  <a:pt x="186922" y="6737947"/>
                </a:lnTo>
                <a:lnTo>
                  <a:pt x="199297" y="6782569"/>
                </a:lnTo>
                <a:lnTo>
                  <a:pt x="212049" y="6827035"/>
                </a:lnTo>
                <a:lnTo>
                  <a:pt x="225176" y="6871343"/>
                </a:lnTo>
                <a:lnTo>
                  <a:pt x="238676" y="6915491"/>
                </a:lnTo>
                <a:lnTo>
                  <a:pt x="252547" y="6959477"/>
                </a:lnTo>
                <a:lnTo>
                  <a:pt x="266787" y="7003299"/>
                </a:lnTo>
                <a:lnTo>
                  <a:pt x="281395" y="7046956"/>
                </a:lnTo>
                <a:lnTo>
                  <a:pt x="296369" y="7090446"/>
                </a:lnTo>
                <a:lnTo>
                  <a:pt x="311707" y="7133766"/>
                </a:lnTo>
                <a:lnTo>
                  <a:pt x="327407" y="7176915"/>
                </a:lnTo>
                <a:lnTo>
                  <a:pt x="343467" y="7219891"/>
                </a:lnTo>
                <a:lnTo>
                  <a:pt x="359886" y="7262693"/>
                </a:lnTo>
                <a:lnTo>
                  <a:pt x="376661" y="7305318"/>
                </a:lnTo>
                <a:lnTo>
                  <a:pt x="393791" y="7347765"/>
                </a:lnTo>
                <a:lnTo>
                  <a:pt x="411273" y="7390031"/>
                </a:lnTo>
                <a:lnTo>
                  <a:pt x="429107" y="7432115"/>
                </a:lnTo>
                <a:lnTo>
                  <a:pt x="447290" y="7474016"/>
                </a:lnTo>
                <a:lnTo>
                  <a:pt x="465821" y="7515730"/>
                </a:lnTo>
                <a:lnTo>
                  <a:pt x="484697" y="7557257"/>
                </a:lnTo>
                <a:lnTo>
                  <a:pt x="503917" y="7598595"/>
                </a:lnTo>
                <a:lnTo>
                  <a:pt x="523478" y="7639741"/>
                </a:lnTo>
                <a:lnTo>
                  <a:pt x="543380" y="7680694"/>
                </a:lnTo>
                <a:lnTo>
                  <a:pt x="563620" y="7721453"/>
                </a:lnTo>
                <a:lnTo>
                  <a:pt x="584196" y="7762014"/>
                </a:lnTo>
                <a:lnTo>
                  <a:pt x="605107" y="7802377"/>
                </a:lnTo>
                <a:lnTo>
                  <a:pt x="626351" y="7842540"/>
                </a:lnTo>
                <a:lnTo>
                  <a:pt x="647925" y="7882500"/>
                </a:lnTo>
                <a:lnTo>
                  <a:pt x="669828" y="7922256"/>
                </a:lnTo>
                <a:lnTo>
                  <a:pt x="692059" y="7961806"/>
                </a:lnTo>
                <a:lnTo>
                  <a:pt x="714615" y="8001149"/>
                </a:lnTo>
                <a:lnTo>
                  <a:pt x="737494" y="8040281"/>
                </a:lnTo>
                <a:lnTo>
                  <a:pt x="760695" y="8079203"/>
                </a:lnTo>
                <a:lnTo>
                  <a:pt x="784216" y="8117910"/>
                </a:lnTo>
                <a:lnTo>
                  <a:pt x="808055" y="8156403"/>
                </a:lnTo>
                <a:lnTo>
                  <a:pt x="832210" y="8194679"/>
                </a:lnTo>
                <a:lnTo>
                  <a:pt x="856680" y="8232736"/>
                </a:lnTo>
                <a:lnTo>
                  <a:pt x="881461" y="8270572"/>
                </a:lnTo>
                <a:lnTo>
                  <a:pt x="906554" y="8308186"/>
                </a:lnTo>
                <a:lnTo>
                  <a:pt x="931955" y="8345576"/>
                </a:lnTo>
                <a:lnTo>
                  <a:pt x="957664" y="8382739"/>
                </a:lnTo>
                <a:lnTo>
                  <a:pt x="983677" y="8419675"/>
                </a:lnTo>
                <a:lnTo>
                  <a:pt x="1009994" y="8456380"/>
                </a:lnTo>
                <a:lnTo>
                  <a:pt x="1036612" y="8492854"/>
                </a:lnTo>
                <a:lnTo>
                  <a:pt x="1063530" y="8529094"/>
                </a:lnTo>
                <a:lnTo>
                  <a:pt x="1090745" y="8565099"/>
                </a:lnTo>
                <a:lnTo>
                  <a:pt x="1118257" y="8600867"/>
                </a:lnTo>
                <a:lnTo>
                  <a:pt x="1146062" y="8636396"/>
                </a:lnTo>
                <a:lnTo>
                  <a:pt x="1174160" y="8671684"/>
                </a:lnTo>
                <a:lnTo>
                  <a:pt x="1202548" y="8706729"/>
                </a:lnTo>
                <a:lnTo>
                  <a:pt x="1231225" y="8741530"/>
                </a:lnTo>
                <a:lnTo>
                  <a:pt x="1260189" y="8776084"/>
                </a:lnTo>
                <a:lnTo>
                  <a:pt x="1289437" y="8810390"/>
                </a:lnTo>
                <a:lnTo>
                  <a:pt x="1318969" y="8844446"/>
                </a:lnTo>
                <a:lnTo>
                  <a:pt x="1348782" y="8878250"/>
                </a:lnTo>
                <a:lnTo>
                  <a:pt x="1378874" y="8911801"/>
                </a:lnTo>
                <a:lnTo>
                  <a:pt x="1409244" y="8945095"/>
                </a:lnTo>
                <a:lnTo>
                  <a:pt x="1439889" y="8978133"/>
                </a:lnTo>
                <a:lnTo>
                  <a:pt x="1470809" y="9010911"/>
                </a:lnTo>
                <a:lnTo>
                  <a:pt x="1502000" y="9043428"/>
                </a:lnTo>
                <a:lnTo>
                  <a:pt x="1533462" y="9075683"/>
                </a:lnTo>
                <a:lnTo>
                  <a:pt x="1565192" y="9107672"/>
                </a:lnTo>
                <a:lnTo>
                  <a:pt x="1597189" y="9139395"/>
                </a:lnTo>
                <a:lnTo>
                  <a:pt x="1629450" y="9170850"/>
                </a:lnTo>
                <a:lnTo>
                  <a:pt x="1661974" y="9202034"/>
                </a:lnTo>
                <a:lnTo>
                  <a:pt x="1694759" y="9232946"/>
                </a:lnTo>
                <a:lnTo>
                  <a:pt x="1727804" y="9263584"/>
                </a:lnTo>
                <a:lnTo>
                  <a:pt x="1761106" y="9293947"/>
                </a:lnTo>
                <a:lnTo>
                  <a:pt x="1794663" y="9324031"/>
                </a:lnTo>
                <a:lnTo>
                  <a:pt x="1828474" y="9353837"/>
                </a:lnTo>
                <a:lnTo>
                  <a:pt x="1862537" y="9383361"/>
                </a:lnTo>
                <a:lnTo>
                  <a:pt x="1896849" y="9412602"/>
                </a:lnTo>
                <a:lnTo>
                  <a:pt x="1931410" y="9441558"/>
                </a:lnTo>
                <a:lnTo>
                  <a:pt x="1966218" y="9470227"/>
                </a:lnTo>
                <a:lnTo>
                  <a:pt x="2001269" y="9498608"/>
                </a:lnTo>
                <a:lnTo>
                  <a:pt x="2036564" y="9526698"/>
                </a:lnTo>
                <a:lnTo>
                  <a:pt x="2072099" y="9554496"/>
                </a:lnTo>
                <a:lnTo>
                  <a:pt x="2107873" y="9582000"/>
                </a:lnTo>
                <a:lnTo>
                  <a:pt x="2143885" y="9609207"/>
                </a:lnTo>
                <a:lnTo>
                  <a:pt x="2180131" y="9636117"/>
                </a:lnTo>
                <a:lnTo>
                  <a:pt x="2216611" y="9662728"/>
                </a:lnTo>
                <a:lnTo>
                  <a:pt x="2253323" y="9689036"/>
                </a:lnTo>
                <a:lnTo>
                  <a:pt x="2290265" y="9715042"/>
                </a:lnTo>
                <a:lnTo>
                  <a:pt x="2327434" y="9740742"/>
                </a:lnTo>
                <a:lnTo>
                  <a:pt x="2364830" y="9766136"/>
                </a:lnTo>
                <a:lnTo>
                  <a:pt x="2402450" y="9791220"/>
                </a:lnTo>
                <a:lnTo>
                  <a:pt x="2440292" y="9815994"/>
                </a:lnTo>
                <a:lnTo>
                  <a:pt x="2478355" y="9840455"/>
                </a:lnTo>
                <a:lnTo>
                  <a:pt x="2516636" y="9864602"/>
                </a:lnTo>
                <a:lnTo>
                  <a:pt x="2555135" y="9888433"/>
                </a:lnTo>
                <a:lnTo>
                  <a:pt x="2593849" y="9911946"/>
                </a:lnTo>
                <a:lnTo>
                  <a:pt x="2632776" y="9935138"/>
                </a:lnTo>
                <a:lnTo>
                  <a:pt x="2671914" y="9958010"/>
                </a:lnTo>
                <a:lnTo>
                  <a:pt x="2711262" y="9980557"/>
                </a:lnTo>
                <a:lnTo>
                  <a:pt x="2750818" y="10002779"/>
                </a:lnTo>
                <a:lnTo>
                  <a:pt x="2790579" y="10024674"/>
                </a:lnTo>
                <a:lnTo>
                  <a:pt x="2830545" y="10046240"/>
                </a:lnTo>
                <a:lnTo>
                  <a:pt x="2870713" y="10067476"/>
                </a:lnTo>
                <a:lnTo>
                  <a:pt x="2911081" y="10088378"/>
                </a:lnTo>
                <a:lnTo>
                  <a:pt x="2951648" y="10108946"/>
                </a:lnTo>
                <a:lnTo>
                  <a:pt x="2992411" y="10129177"/>
                </a:lnTo>
                <a:lnTo>
                  <a:pt x="3033370" y="10149071"/>
                </a:lnTo>
                <a:lnTo>
                  <a:pt x="3074521" y="10168624"/>
                </a:lnTo>
                <a:lnTo>
                  <a:pt x="3115864" y="10187835"/>
                </a:lnTo>
                <a:lnTo>
                  <a:pt x="3157395" y="10206702"/>
                </a:lnTo>
                <a:lnTo>
                  <a:pt x="3199115" y="10225224"/>
                </a:lnTo>
                <a:lnTo>
                  <a:pt x="3241020" y="10243399"/>
                </a:lnTo>
                <a:lnTo>
                  <a:pt x="3283109" y="10261224"/>
                </a:lnTo>
                <a:lnTo>
                  <a:pt x="3325380" y="10278698"/>
                </a:lnTo>
                <a:lnTo>
                  <a:pt x="3367831" y="10295819"/>
                </a:lnTo>
                <a:lnTo>
                  <a:pt x="3410461" y="10312586"/>
                </a:lnTo>
                <a:lnTo>
                  <a:pt x="3453267" y="10328996"/>
                </a:lnTo>
                <a:lnTo>
                  <a:pt x="3496248" y="10345047"/>
                </a:lnTo>
                <a:lnTo>
                  <a:pt x="3539401" y="10360738"/>
                </a:lnTo>
                <a:lnTo>
                  <a:pt x="3582726" y="10376067"/>
                </a:lnTo>
                <a:lnTo>
                  <a:pt x="3626219" y="10391032"/>
                </a:lnTo>
                <a:lnTo>
                  <a:pt x="3669880" y="10405632"/>
                </a:lnTo>
                <a:lnTo>
                  <a:pt x="3713707" y="10419863"/>
                </a:lnTo>
                <a:lnTo>
                  <a:pt x="3757697" y="10433726"/>
                </a:lnTo>
                <a:lnTo>
                  <a:pt x="3801849" y="10447216"/>
                </a:lnTo>
                <a:lnTo>
                  <a:pt x="3846161" y="10460334"/>
                </a:lnTo>
                <a:lnTo>
                  <a:pt x="3890630" y="10473077"/>
                </a:lnTo>
                <a:lnTo>
                  <a:pt x="3935257" y="10485443"/>
                </a:lnTo>
                <a:lnTo>
                  <a:pt x="3980037" y="10497430"/>
                </a:lnTo>
                <a:lnTo>
                  <a:pt x="4024971" y="10509037"/>
                </a:lnTo>
                <a:lnTo>
                  <a:pt x="4070055" y="10520262"/>
                </a:lnTo>
                <a:lnTo>
                  <a:pt x="4115288" y="10531102"/>
                </a:lnTo>
                <a:lnTo>
                  <a:pt x="4160668" y="10541556"/>
                </a:lnTo>
                <a:lnTo>
                  <a:pt x="4206193" y="10551623"/>
                </a:lnTo>
                <a:lnTo>
                  <a:pt x="4251862" y="10561300"/>
                </a:lnTo>
                <a:lnTo>
                  <a:pt x="4297672" y="10570585"/>
                </a:lnTo>
                <a:lnTo>
                  <a:pt x="4343622" y="10579477"/>
                </a:lnTo>
                <a:lnTo>
                  <a:pt x="4389710" y="10587974"/>
                </a:lnTo>
                <a:lnTo>
                  <a:pt x="4435935" y="10596073"/>
                </a:lnTo>
                <a:lnTo>
                  <a:pt x="4482293" y="10603774"/>
                </a:lnTo>
                <a:lnTo>
                  <a:pt x="4528784" y="10611075"/>
                </a:lnTo>
                <a:lnTo>
                  <a:pt x="4575405" y="10617972"/>
                </a:lnTo>
                <a:lnTo>
                  <a:pt x="4622155" y="10624466"/>
                </a:lnTo>
                <a:lnTo>
                  <a:pt x="4669032" y="10630553"/>
                </a:lnTo>
                <a:lnTo>
                  <a:pt x="4716034" y="10636232"/>
                </a:lnTo>
                <a:lnTo>
                  <a:pt x="4763159" y="10641501"/>
                </a:lnTo>
                <a:lnTo>
                  <a:pt x="4810405" y="10646358"/>
                </a:lnTo>
                <a:lnTo>
                  <a:pt x="4857771" y="10650802"/>
                </a:lnTo>
                <a:lnTo>
                  <a:pt x="4905255" y="10654831"/>
                </a:lnTo>
                <a:lnTo>
                  <a:pt x="4952855" y="10658442"/>
                </a:lnTo>
                <a:lnTo>
                  <a:pt x="5000568" y="10661634"/>
                </a:lnTo>
                <a:lnTo>
                  <a:pt x="5048394" y="10664406"/>
                </a:lnTo>
                <a:lnTo>
                  <a:pt x="5096330" y="10666754"/>
                </a:lnTo>
                <a:lnTo>
                  <a:pt x="5144375" y="10668678"/>
                </a:lnTo>
                <a:lnTo>
                  <a:pt x="5192526" y="10670176"/>
                </a:lnTo>
                <a:lnTo>
                  <a:pt x="5240782" y="10671245"/>
                </a:lnTo>
                <a:lnTo>
                  <a:pt x="5387343" y="10671339"/>
                </a:lnTo>
                <a:lnTo>
                  <a:pt x="5424736" y="10658852"/>
                </a:lnTo>
                <a:lnTo>
                  <a:pt x="5445038" y="10628911"/>
                </a:lnTo>
                <a:lnTo>
                  <a:pt x="5444867" y="10592680"/>
                </a:lnTo>
                <a:lnTo>
                  <a:pt x="5420840" y="10561322"/>
                </a:lnTo>
                <a:lnTo>
                  <a:pt x="5392364" y="10541644"/>
                </a:lnTo>
                <a:lnTo>
                  <a:pt x="5364027" y="10521400"/>
                </a:lnTo>
                <a:lnTo>
                  <a:pt x="5307778" y="10479226"/>
                </a:lnTo>
                <a:lnTo>
                  <a:pt x="5252106" y="10434829"/>
                </a:lnTo>
                <a:lnTo>
                  <a:pt x="5197026" y="10388237"/>
                </a:lnTo>
                <a:lnTo>
                  <a:pt x="5142553" y="10339479"/>
                </a:lnTo>
                <a:lnTo>
                  <a:pt x="5088701" y="10288582"/>
                </a:lnTo>
                <a:lnTo>
                  <a:pt x="5035486" y="10235575"/>
                </a:lnTo>
                <a:lnTo>
                  <a:pt x="4982920" y="10180486"/>
                </a:lnTo>
                <a:lnTo>
                  <a:pt x="4956886" y="10152170"/>
                </a:lnTo>
                <a:lnTo>
                  <a:pt x="4931021" y="10123344"/>
                </a:lnTo>
                <a:lnTo>
                  <a:pt x="4905325" y="10094012"/>
                </a:lnTo>
                <a:lnTo>
                  <a:pt x="4879800" y="10064177"/>
                </a:lnTo>
                <a:lnTo>
                  <a:pt x="4854450" y="10033843"/>
                </a:lnTo>
                <a:lnTo>
                  <a:pt x="4829275" y="10003013"/>
                </a:lnTo>
                <a:lnTo>
                  <a:pt x="4804277" y="9971691"/>
                </a:lnTo>
                <a:lnTo>
                  <a:pt x="4779458" y="9939881"/>
                </a:lnTo>
                <a:lnTo>
                  <a:pt x="4754820" y="9907585"/>
                </a:lnTo>
                <a:lnTo>
                  <a:pt x="4730365" y="9874808"/>
                </a:lnTo>
                <a:lnTo>
                  <a:pt x="4706095" y="9841553"/>
                </a:lnTo>
                <a:lnTo>
                  <a:pt x="4682011" y="9807824"/>
                </a:lnTo>
                <a:lnTo>
                  <a:pt x="4658115" y="9773623"/>
                </a:lnTo>
                <a:lnTo>
                  <a:pt x="4634409" y="9738955"/>
                </a:lnTo>
                <a:lnTo>
                  <a:pt x="4610895" y="9703824"/>
                </a:lnTo>
                <a:lnTo>
                  <a:pt x="4587575" y="9668232"/>
                </a:lnTo>
                <a:lnTo>
                  <a:pt x="4564450" y="9632184"/>
                </a:lnTo>
                <a:lnTo>
                  <a:pt x="4541523" y="9595682"/>
                </a:lnTo>
                <a:lnTo>
                  <a:pt x="4518795" y="9558730"/>
                </a:lnTo>
                <a:lnTo>
                  <a:pt x="4496268" y="9521333"/>
                </a:lnTo>
                <a:lnTo>
                  <a:pt x="4473944" y="9483493"/>
                </a:lnTo>
                <a:lnTo>
                  <a:pt x="4451824" y="9445213"/>
                </a:lnTo>
                <a:lnTo>
                  <a:pt x="4429911" y="9406499"/>
                </a:lnTo>
                <a:lnTo>
                  <a:pt x="4408206" y="9367352"/>
                </a:lnTo>
                <a:lnTo>
                  <a:pt x="4386712" y="9327777"/>
                </a:lnTo>
                <a:lnTo>
                  <a:pt x="4365429" y="9287777"/>
                </a:lnTo>
                <a:lnTo>
                  <a:pt x="4344361" y="9247356"/>
                </a:lnTo>
                <a:lnTo>
                  <a:pt x="4323508" y="9206517"/>
                </a:lnTo>
                <a:lnTo>
                  <a:pt x="4302872" y="9165263"/>
                </a:lnTo>
                <a:lnTo>
                  <a:pt x="4282456" y="9123599"/>
                </a:lnTo>
                <a:lnTo>
                  <a:pt x="4262261" y="9081528"/>
                </a:lnTo>
                <a:lnTo>
                  <a:pt x="4242288" y="9039053"/>
                </a:lnTo>
                <a:lnTo>
                  <a:pt x="4222541" y="8996178"/>
                </a:lnTo>
                <a:lnTo>
                  <a:pt x="4203020" y="8952906"/>
                </a:lnTo>
                <a:lnTo>
                  <a:pt x="4183728" y="8909241"/>
                </a:lnTo>
                <a:lnTo>
                  <a:pt x="4164666" y="8865187"/>
                </a:lnTo>
                <a:lnTo>
                  <a:pt x="4145836" y="8820747"/>
                </a:lnTo>
                <a:lnTo>
                  <a:pt x="4127239" y="8775924"/>
                </a:lnTo>
                <a:lnTo>
                  <a:pt x="4108879" y="8730722"/>
                </a:lnTo>
                <a:lnTo>
                  <a:pt x="4090756" y="8685145"/>
                </a:lnTo>
                <a:lnTo>
                  <a:pt x="4072873" y="8639197"/>
                </a:lnTo>
                <a:lnTo>
                  <a:pt x="4055231" y="8592880"/>
                </a:lnTo>
                <a:lnTo>
                  <a:pt x="4037832" y="8546198"/>
                </a:lnTo>
                <a:lnTo>
                  <a:pt x="4020677" y="8499155"/>
                </a:lnTo>
                <a:lnTo>
                  <a:pt x="4003770" y="8451754"/>
                </a:lnTo>
                <a:lnTo>
                  <a:pt x="3987111" y="8404000"/>
                </a:lnTo>
                <a:lnTo>
                  <a:pt x="3970702" y="8355894"/>
                </a:lnTo>
                <a:lnTo>
                  <a:pt x="3954546" y="8307442"/>
                </a:lnTo>
                <a:lnTo>
                  <a:pt x="3938643" y="8258646"/>
                </a:lnTo>
                <a:lnTo>
                  <a:pt x="3922997" y="8209510"/>
                </a:lnTo>
                <a:lnTo>
                  <a:pt x="3907608" y="8160038"/>
                </a:lnTo>
                <a:lnTo>
                  <a:pt x="3892479" y="8110233"/>
                </a:lnTo>
                <a:lnTo>
                  <a:pt x="3877611" y="8060098"/>
                </a:lnTo>
                <a:lnTo>
                  <a:pt x="3863006" y="8009638"/>
                </a:lnTo>
                <a:lnTo>
                  <a:pt x="3848666" y="7958855"/>
                </a:lnTo>
                <a:lnTo>
                  <a:pt x="3834593" y="7907754"/>
                </a:lnTo>
                <a:lnTo>
                  <a:pt x="3820788" y="7856338"/>
                </a:lnTo>
                <a:lnTo>
                  <a:pt x="3807254" y="7804609"/>
                </a:lnTo>
                <a:lnTo>
                  <a:pt x="3793993" y="7752573"/>
                </a:lnTo>
                <a:lnTo>
                  <a:pt x="3781005" y="7700232"/>
                </a:lnTo>
                <a:lnTo>
                  <a:pt x="3768293" y="7647590"/>
                </a:lnTo>
                <a:lnTo>
                  <a:pt x="3755860" y="7594651"/>
                </a:lnTo>
                <a:lnTo>
                  <a:pt x="3743705" y="7541418"/>
                </a:lnTo>
                <a:lnTo>
                  <a:pt x="3731833" y="7487894"/>
                </a:lnTo>
                <a:lnTo>
                  <a:pt x="3720243" y="7434083"/>
                </a:lnTo>
                <a:lnTo>
                  <a:pt x="3708939" y="7379989"/>
                </a:lnTo>
                <a:lnTo>
                  <a:pt x="3697921" y="7325615"/>
                </a:lnTo>
                <a:lnTo>
                  <a:pt x="3687192" y="7270965"/>
                </a:lnTo>
                <a:lnTo>
                  <a:pt x="3676754" y="7216042"/>
                </a:lnTo>
                <a:lnTo>
                  <a:pt x="3666608" y="7160850"/>
                </a:lnTo>
                <a:lnTo>
                  <a:pt x="3656756" y="7105392"/>
                </a:lnTo>
                <a:lnTo>
                  <a:pt x="3647201" y="7049672"/>
                </a:lnTo>
                <a:lnTo>
                  <a:pt x="3637943" y="6993694"/>
                </a:lnTo>
                <a:lnTo>
                  <a:pt x="3628985" y="6937460"/>
                </a:lnTo>
                <a:lnTo>
                  <a:pt x="3620329" y="6880975"/>
                </a:lnTo>
                <a:lnTo>
                  <a:pt x="3611976" y="6824242"/>
                </a:lnTo>
                <a:lnTo>
                  <a:pt x="3603928" y="6767265"/>
                </a:lnTo>
                <a:lnTo>
                  <a:pt x="3596187" y="6710047"/>
                </a:lnTo>
                <a:lnTo>
                  <a:pt x="3588755" y="6652591"/>
                </a:lnTo>
                <a:lnTo>
                  <a:pt x="3581634" y="6594902"/>
                </a:lnTo>
                <a:lnTo>
                  <a:pt x="3574825" y="6536982"/>
                </a:lnTo>
                <a:lnTo>
                  <a:pt x="3568330" y="6478836"/>
                </a:lnTo>
                <a:lnTo>
                  <a:pt x="3562152" y="6420466"/>
                </a:lnTo>
                <a:lnTo>
                  <a:pt x="3556291" y="6361877"/>
                </a:lnTo>
                <a:lnTo>
                  <a:pt x="3550751" y="6303071"/>
                </a:lnTo>
                <a:lnTo>
                  <a:pt x="3545532" y="6244053"/>
                </a:lnTo>
                <a:lnTo>
                  <a:pt x="3540636" y="6184826"/>
                </a:lnTo>
                <a:lnTo>
                  <a:pt x="3536066" y="6125394"/>
                </a:lnTo>
                <a:lnTo>
                  <a:pt x="3531823" y="6065759"/>
                </a:lnTo>
                <a:lnTo>
                  <a:pt x="3527909" y="6005926"/>
                </a:lnTo>
                <a:lnTo>
                  <a:pt x="3524326" y="5945898"/>
                </a:lnTo>
                <a:lnTo>
                  <a:pt x="3521075" y="5885679"/>
                </a:lnTo>
                <a:lnTo>
                  <a:pt x="3518158" y="5825272"/>
                </a:lnTo>
                <a:lnTo>
                  <a:pt x="3515578" y="5764681"/>
                </a:lnTo>
                <a:lnTo>
                  <a:pt x="3513336" y="5703909"/>
                </a:lnTo>
                <a:lnTo>
                  <a:pt x="3511434" y="5642960"/>
                </a:lnTo>
                <a:lnTo>
                  <a:pt x="3509874" y="5581837"/>
                </a:lnTo>
                <a:lnTo>
                  <a:pt x="3508657" y="5520544"/>
                </a:lnTo>
                <a:lnTo>
                  <a:pt x="3507786" y="5459085"/>
                </a:lnTo>
                <a:lnTo>
                  <a:pt x="3507262" y="5397462"/>
                </a:lnTo>
                <a:lnTo>
                  <a:pt x="3507086" y="5335680"/>
                </a:lnTo>
                <a:lnTo>
                  <a:pt x="3507262" y="5273899"/>
                </a:lnTo>
                <a:lnTo>
                  <a:pt x="3507786" y="5212277"/>
                </a:lnTo>
                <a:lnTo>
                  <a:pt x="3508657" y="5150819"/>
                </a:lnTo>
                <a:lnTo>
                  <a:pt x="3509874" y="5089527"/>
                </a:lnTo>
                <a:lnTo>
                  <a:pt x="3511434" y="5028405"/>
                </a:lnTo>
                <a:lnTo>
                  <a:pt x="3513336" y="4967457"/>
                </a:lnTo>
                <a:lnTo>
                  <a:pt x="3515578" y="4906686"/>
                </a:lnTo>
                <a:lnTo>
                  <a:pt x="3518158" y="4846096"/>
                </a:lnTo>
                <a:lnTo>
                  <a:pt x="3521074" y="4785690"/>
                </a:lnTo>
                <a:lnTo>
                  <a:pt x="3524324" y="4725472"/>
                </a:lnTo>
                <a:lnTo>
                  <a:pt x="3527908" y="4665445"/>
                </a:lnTo>
                <a:lnTo>
                  <a:pt x="3531821" y="4605613"/>
                </a:lnTo>
                <a:lnTo>
                  <a:pt x="3536064" y="4545980"/>
                </a:lnTo>
                <a:lnTo>
                  <a:pt x="3540634" y="4486548"/>
                </a:lnTo>
                <a:lnTo>
                  <a:pt x="3545529" y="4427322"/>
                </a:lnTo>
                <a:lnTo>
                  <a:pt x="3550748" y="4368305"/>
                </a:lnTo>
                <a:lnTo>
                  <a:pt x="3556288" y="4309500"/>
                </a:lnTo>
                <a:lnTo>
                  <a:pt x="3562148" y="4250912"/>
                </a:lnTo>
                <a:lnTo>
                  <a:pt x="3568326" y="4192543"/>
                </a:lnTo>
                <a:lnTo>
                  <a:pt x="3574820" y="4134398"/>
                </a:lnTo>
                <a:lnTo>
                  <a:pt x="3581629" y="4076479"/>
                </a:lnTo>
                <a:lnTo>
                  <a:pt x="3588750" y="4018790"/>
                </a:lnTo>
                <a:lnTo>
                  <a:pt x="3596181" y="3961336"/>
                </a:lnTo>
                <a:lnTo>
                  <a:pt x="3603922" y="3904118"/>
                </a:lnTo>
                <a:lnTo>
                  <a:pt x="3611969" y="3847142"/>
                </a:lnTo>
                <a:lnTo>
                  <a:pt x="3620322" y="3790409"/>
                </a:lnTo>
                <a:lnTo>
                  <a:pt x="3628978" y="3733925"/>
                </a:lnTo>
                <a:lnTo>
                  <a:pt x="3637935" y="3677693"/>
                </a:lnTo>
                <a:lnTo>
                  <a:pt x="3647192" y="3621715"/>
                </a:lnTo>
                <a:lnTo>
                  <a:pt x="3656747" y="3565996"/>
                </a:lnTo>
                <a:lnTo>
                  <a:pt x="3666598" y="3510539"/>
                </a:lnTo>
                <a:lnTo>
                  <a:pt x="3676743" y="3455347"/>
                </a:lnTo>
                <a:lnTo>
                  <a:pt x="3687181" y="3400425"/>
                </a:lnTo>
                <a:lnTo>
                  <a:pt x="3697909" y="3345776"/>
                </a:lnTo>
                <a:lnTo>
                  <a:pt x="3708926" y="3291402"/>
                </a:lnTo>
                <a:lnTo>
                  <a:pt x="3720230" y="3237309"/>
                </a:lnTo>
                <a:lnTo>
                  <a:pt x="3731818" y="3183499"/>
                </a:lnTo>
                <a:lnTo>
                  <a:pt x="3743691" y="3129976"/>
                </a:lnTo>
                <a:lnTo>
                  <a:pt x="3755844" y="3076743"/>
                </a:lnTo>
                <a:lnTo>
                  <a:pt x="3768277" y="3023804"/>
                </a:lnTo>
                <a:lnTo>
                  <a:pt x="3780988" y="2971162"/>
                </a:lnTo>
                <a:lnTo>
                  <a:pt x="3793975" y="2918822"/>
                </a:lnTo>
                <a:lnTo>
                  <a:pt x="3807236" y="2866786"/>
                </a:lnTo>
                <a:lnTo>
                  <a:pt x="3820769" y="2815058"/>
                </a:lnTo>
                <a:lnTo>
                  <a:pt x="3834572" y="2763642"/>
                </a:lnTo>
                <a:lnTo>
                  <a:pt x="3848645" y="2712541"/>
                </a:lnTo>
                <a:lnTo>
                  <a:pt x="3862984" y="2661759"/>
                </a:lnTo>
                <a:lnTo>
                  <a:pt x="3877588" y="2611299"/>
                </a:lnTo>
                <a:lnTo>
                  <a:pt x="3892455" y="2561165"/>
                </a:lnTo>
                <a:lnTo>
                  <a:pt x="3907583" y="2511360"/>
                </a:lnTo>
                <a:lnTo>
                  <a:pt x="3922971" y="2461888"/>
                </a:lnTo>
                <a:lnTo>
                  <a:pt x="3938617" y="2412752"/>
                </a:lnTo>
                <a:lnTo>
                  <a:pt x="3954518" y="2363957"/>
                </a:lnTo>
                <a:lnTo>
                  <a:pt x="3970674" y="2315505"/>
                </a:lnTo>
                <a:lnTo>
                  <a:pt x="3987082" y="2267399"/>
                </a:lnTo>
                <a:lnTo>
                  <a:pt x="4003740" y="2219645"/>
                </a:lnTo>
                <a:lnTo>
                  <a:pt x="4020646" y="2172244"/>
                </a:lnTo>
                <a:lnTo>
                  <a:pt x="4037799" y="2125201"/>
                </a:lnTo>
                <a:lnTo>
                  <a:pt x="4055197" y="2078520"/>
                </a:lnTo>
                <a:lnTo>
                  <a:pt x="4072839" y="2032203"/>
                </a:lnTo>
                <a:lnTo>
                  <a:pt x="4090721" y="1986254"/>
                </a:lnTo>
                <a:lnTo>
                  <a:pt x="4108843" y="1940677"/>
                </a:lnTo>
                <a:lnTo>
                  <a:pt x="4127202" y="1895475"/>
                </a:lnTo>
                <a:lnTo>
                  <a:pt x="4145797" y="1850652"/>
                </a:lnTo>
                <a:lnTo>
                  <a:pt x="4164626" y="1806212"/>
                </a:lnTo>
                <a:lnTo>
                  <a:pt x="4183687" y="1762157"/>
                </a:lnTo>
                <a:lnTo>
                  <a:pt x="4202978" y="1718492"/>
                </a:lnTo>
                <a:lnTo>
                  <a:pt x="4222498" y="1675220"/>
                </a:lnTo>
                <a:lnTo>
                  <a:pt x="4242244" y="1632345"/>
                </a:lnTo>
                <a:lnTo>
                  <a:pt x="4262216" y="1589869"/>
                </a:lnTo>
                <a:lnTo>
                  <a:pt x="4282410" y="1547797"/>
                </a:lnTo>
                <a:lnTo>
                  <a:pt x="4302825" y="1506133"/>
                </a:lnTo>
                <a:lnTo>
                  <a:pt x="4323459" y="1464879"/>
                </a:lnTo>
                <a:lnTo>
                  <a:pt x="4344311" y="1424039"/>
                </a:lnTo>
                <a:lnTo>
                  <a:pt x="4365379" y="1383617"/>
                </a:lnTo>
                <a:lnTo>
                  <a:pt x="4386660" y="1343617"/>
                </a:lnTo>
                <a:lnTo>
                  <a:pt x="4408153" y="1304041"/>
                </a:lnTo>
                <a:lnTo>
                  <a:pt x="4429857" y="1264894"/>
                </a:lnTo>
                <a:lnTo>
                  <a:pt x="4451769" y="1226178"/>
                </a:lnTo>
                <a:lnTo>
                  <a:pt x="4473887" y="1187898"/>
                </a:lnTo>
                <a:lnTo>
                  <a:pt x="4496210" y="1150057"/>
                </a:lnTo>
                <a:lnTo>
                  <a:pt x="4518736" y="1112659"/>
                </a:lnTo>
                <a:lnTo>
                  <a:pt x="4541463" y="1075707"/>
                </a:lnTo>
                <a:lnTo>
                  <a:pt x="4564389" y="1039204"/>
                </a:lnTo>
                <a:lnTo>
                  <a:pt x="4587512" y="1003154"/>
                </a:lnTo>
                <a:lnTo>
                  <a:pt x="4610831" y="967561"/>
                </a:lnTo>
                <a:lnTo>
                  <a:pt x="4634344" y="932429"/>
                </a:lnTo>
                <a:lnTo>
                  <a:pt x="4658048" y="897760"/>
                </a:lnTo>
                <a:lnTo>
                  <a:pt x="4681943" y="863558"/>
                </a:lnTo>
                <a:lnTo>
                  <a:pt x="4706026" y="829828"/>
                </a:lnTo>
                <a:lnTo>
                  <a:pt x="4730295" y="796571"/>
                </a:lnTo>
                <a:lnTo>
                  <a:pt x="4754749" y="763793"/>
                </a:lnTo>
                <a:lnTo>
                  <a:pt x="4779385" y="731496"/>
                </a:lnTo>
                <a:lnTo>
                  <a:pt x="4804203" y="699684"/>
                </a:lnTo>
                <a:lnTo>
                  <a:pt x="4829199" y="668361"/>
                </a:lnTo>
                <a:lnTo>
                  <a:pt x="4854373" y="637529"/>
                </a:lnTo>
                <a:lnTo>
                  <a:pt x="4879722" y="607194"/>
                </a:lnTo>
                <a:lnTo>
                  <a:pt x="4905245" y="577357"/>
                </a:lnTo>
                <a:lnTo>
                  <a:pt x="4930940" y="548023"/>
                </a:lnTo>
                <a:lnTo>
                  <a:pt x="4956804" y="519196"/>
                </a:lnTo>
                <a:lnTo>
                  <a:pt x="4982837" y="490878"/>
                </a:lnTo>
                <a:lnTo>
                  <a:pt x="5009036" y="463073"/>
                </a:lnTo>
                <a:lnTo>
                  <a:pt x="5061926" y="409018"/>
                </a:lnTo>
                <a:lnTo>
                  <a:pt x="5115459" y="357059"/>
                </a:lnTo>
                <a:lnTo>
                  <a:pt x="5169620" y="307223"/>
                </a:lnTo>
                <a:lnTo>
                  <a:pt x="5224396" y="259540"/>
                </a:lnTo>
                <a:lnTo>
                  <a:pt x="5279771" y="214037"/>
                </a:lnTo>
                <a:lnTo>
                  <a:pt x="5335731" y="170744"/>
                </a:lnTo>
                <a:lnTo>
                  <a:pt x="5392261" y="129687"/>
                </a:lnTo>
                <a:lnTo>
                  <a:pt x="5420735" y="110007"/>
                </a:lnTo>
                <a:lnTo>
                  <a:pt x="5444889" y="78635"/>
                </a:lnTo>
                <a:lnTo>
                  <a:pt x="5445302" y="42383"/>
                </a:lnTo>
                <a:lnTo>
                  <a:pt x="5425223" y="12441"/>
                </a:lnTo>
                <a:lnTo>
                  <a:pt x="5387898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15553" y="565290"/>
            <a:ext cx="1818005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1950" b="0" spc="-165" dirty="0">
                <a:latin typeface="Arial Black"/>
                <a:cs typeface="Arial Black"/>
              </a:rPr>
              <a:t>Changemakers</a:t>
            </a:r>
            <a:r>
              <a:rPr sz="1950" b="0" spc="-135" dirty="0">
                <a:latin typeface="Arial Black"/>
                <a:cs typeface="Arial Black"/>
              </a:rPr>
              <a:t> </a:t>
            </a:r>
            <a:r>
              <a:rPr lang="en-GB" sz="1950" b="0" spc="-155" dirty="0">
                <a:latin typeface="Arial Black"/>
                <a:cs typeface="Arial Black"/>
              </a:rPr>
              <a:t>Oasis</a:t>
            </a:r>
            <a:endParaRPr sz="19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GB" sz="1950" b="0" spc="50" dirty="0">
                <a:latin typeface="Tahoma"/>
                <a:cs typeface="Tahoma"/>
              </a:rPr>
              <a:t>February 2026</a:t>
            </a:r>
            <a:endParaRPr sz="19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56410" y="9986994"/>
            <a:ext cx="1166495" cy="693420"/>
          </a:xfrm>
          <a:custGeom>
            <a:avLst/>
            <a:gdLst/>
            <a:ahLst/>
            <a:cxnLst/>
            <a:rect l="l" t="t" r="r" b="b"/>
            <a:pathLst>
              <a:path w="1166495" h="693420">
                <a:moveTo>
                  <a:pt x="241592" y="91147"/>
                </a:moveTo>
                <a:lnTo>
                  <a:pt x="228892" y="50876"/>
                </a:lnTo>
                <a:lnTo>
                  <a:pt x="170522" y="5562"/>
                </a:lnTo>
                <a:lnTo>
                  <a:pt x="129476" y="0"/>
                </a:lnTo>
                <a:lnTo>
                  <a:pt x="86271" y="6070"/>
                </a:lnTo>
                <a:lnTo>
                  <a:pt x="50444" y="24015"/>
                </a:lnTo>
                <a:lnTo>
                  <a:pt x="23266" y="53403"/>
                </a:lnTo>
                <a:lnTo>
                  <a:pt x="6032" y="93802"/>
                </a:lnTo>
                <a:lnTo>
                  <a:pt x="0" y="144792"/>
                </a:lnTo>
                <a:lnTo>
                  <a:pt x="6032" y="195973"/>
                </a:lnTo>
                <a:lnTo>
                  <a:pt x="23241" y="236499"/>
                </a:lnTo>
                <a:lnTo>
                  <a:pt x="50355" y="265938"/>
                </a:lnTo>
                <a:lnTo>
                  <a:pt x="86055" y="283908"/>
                </a:lnTo>
                <a:lnTo>
                  <a:pt x="129070" y="289991"/>
                </a:lnTo>
                <a:lnTo>
                  <a:pt x="170357" y="284416"/>
                </a:lnTo>
                <a:lnTo>
                  <a:pt x="204381" y="267500"/>
                </a:lnTo>
                <a:lnTo>
                  <a:pt x="216242" y="253682"/>
                </a:lnTo>
                <a:lnTo>
                  <a:pt x="228892" y="238937"/>
                </a:lnTo>
                <a:lnTo>
                  <a:pt x="241592" y="198424"/>
                </a:lnTo>
                <a:lnTo>
                  <a:pt x="200456" y="198424"/>
                </a:lnTo>
                <a:lnTo>
                  <a:pt x="190538" y="222719"/>
                </a:lnTo>
                <a:lnTo>
                  <a:pt x="174637" y="239979"/>
                </a:lnTo>
                <a:lnTo>
                  <a:pt x="153606" y="250266"/>
                </a:lnTo>
                <a:lnTo>
                  <a:pt x="128257" y="253682"/>
                </a:lnTo>
                <a:lnTo>
                  <a:pt x="91859" y="246202"/>
                </a:lnTo>
                <a:lnTo>
                  <a:pt x="64884" y="224650"/>
                </a:lnTo>
                <a:lnTo>
                  <a:pt x="48107" y="190385"/>
                </a:lnTo>
                <a:lnTo>
                  <a:pt x="42341" y="144792"/>
                </a:lnTo>
                <a:lnTo>
                  <a:pt x="48171" y="99250"/>
                </a:lnTo>
                <a:lnTo>
                  <a:pt x="65036" y="65138"/>
                </a:lnTo>
                <a:lnTo>
                  <a:pt x="92036" y="43726"/>
                </a:lnTo>
                <a:lnTo>
                  <a:pt x="128257" y="36296"/>
                </a:lnTo>
                <a:lnTo>
                  <a:pt x="153606" y="39712"/>
                </a:lnTo>
                <a:lnTo>
                  <a:pt x="174637" y="49961"/>
                </a:lnTo>
                <a:lnTo>
                  <a:pt x="190538" y="67094"/>
                </a:lnTo>
                <a:lnTo>
                  <a:pt x="200456" y="91147"/>
                </a:lnTo>
                <a:lnTo>
                  <a:pt x="241592" y="91147"/>
                </a:lnTo>
                <a:close/>
              </a:path>
              <a:path w="1166495" h="693420">
                <a:moveTo>
                  <a:pt x="246430" y="541261"/>
                </a:moveTo>
                <a:lnTo>
                  <a:pt x="139547" y="541261"/>
                </a:lnTo>
                <a:lnTo>
                  <a:pt x="139547" y="575144"/>
                </a:lnTo>
                <a:lnTo>
                  <a:pt x="206908" y="575144"/>
                </a:lnTo>
                <a:lnTo>
                  <a:pt x="206908" y="586422"/>
                </a:lnTo>
                <a:lnTo>
                  <a:pt x="201422" y="615721"/>
                </a:lnTo>
                <a:lnTo>
                  <a:pt x="185991" y="638060"/>
                </a:lnTo>
                <a:lnTo>
                  <a:pt x="162153" y="652221"/>
                </a:lnTo>
                <a:lnTo>
                  <a:pt x="131483" y="657009"/>
                </a:lnTo>
                <a:lnTo>
                  <a:pt x="95161" y="649528"/>
                </a:lnTo>
                <a:lnTo>
                  <a:pt x="67157" y="628281"/>
                </a:lnTo>
                <a:lnTo>
                  <a:pt x="49136" y="594169"/>
                </a:lnTo>
                <a:lnTo>
                  <a:pt x="42748" y="548119"/>
                </a:lnTo>
                <a:lnTo>
                  <a:pt x="48780" y="501726"/>
                </a:lnTo>
                <a:lnTo>
                  <a:pt x="66192" y="467702"/>
                </a:lnTo>
                <a:lnTo>
                  <a:pt x="93967" y="446760"/>
                </a:lnTo>
                <a:lnTo>
                  <a:pt x="131076" y="439623"/>
                </a:lnTo>
                <a:lnTo>
                  <a:pt x="153619" y="442201"/>
                </a:lnTo>
                <a:lnTo>
                  <a:pt x="172529" y="450265"/>
                </a:lnTo>
                <a:lnTo>
                  <a:pt x="187350" y="464299"/>
                </a:lnTo>
                <a:lnTo>
                  <a:pt x="197624" y="484797"/>
                </a:lnTo>
                <a:lnTo>
                  <a:pt x="240385" y="484797"/>
                </a:lnTo>
                <a:lnTo>
                  <a:pt x="226301" y="448919"/>
                </a:lnTo>
                <a:lnTo>
                  <a:pt x="169710" y="408343"/>
                </a:lnTo>
                <a:lnTo>
                  <a:pt x="130683" y="403326"/>
                </a:lnTo>
                <a:lnTo>
                  <a:pt x="87820" y="409321"/>
                </a:lnTo>
                <a:lnTo>
                  <a:pt x="51752" y="427113"/>
                </a:lnTo>
                <a:lnTo>
                  <a:pt x="24041" y="456374"/>
                </a:lnTo>
                <a:lnTo>
                  <a:pt x="6273" y="496811"/>
                </a:lnTo>
                <a:lnTo>
                  <a:pt x="0" y="548119"/>
                </a:lnTo>
                <a:lnTo>
                  <a:pt x="5981" y="599465"/>
                </a:lnTo>
                <a:lnTo>
                  <a:pt x="22860" y="640003"/>
                </a:lnTo>
                <a:lnTo>
                  <a:pt x="49047" y="669391"/>
                </a:lnTo>
                <a:lnTo>
                  <a:pt x="82969" y="687273"/>
                </a:lnTo>
                <a:lnTo>
                  <a:pt x="123012" y="693318"/>
                </a:lnTo>
                <a:lnTo>
                  <a:pt x="150253" y="690460"/>
                </a:lnTo>
                <a:lnTo>
                  <a:pt x="173329" y="682015"/>
                </a:lnTo>
                <a:lnTo>
                  <a:pt x="192316" y="668134"/>
                </a:lnTo>
                <a:lnTo>
                  <a:pt x="201002" y="657009"/>
                </a:lnTo>
                <a:lnTo>
                  <a:pt x="207302" y="648944"/>
                </a:lnTo>
                <a:lnTo>
                  <a:pt x="207302" y="689279"/>
                </a:lnTo>
                <a:lnTo>
                  <a:pt x="246430" y="689279"/>
                </a:lnTo>
                <a:lnTo>
                  <a:pt x="246430" y="648944"/>
                </a:lnTo>
                <a:lnTo>
                  <a:pt x="246430" y="541261"/>
                </a:lnTo>
                <a:close/>
              </a:path>
              <a:path w="1166495" h="693420">
                <a:moveTo>
                  <a:pt x="325285" y="406958"/>
                </a:moveTo>
                <a:lnTo>
                  <a:pt x="284543" y="406958"/>
                </a:lnTo>
                <a:lnTo>
                  <a:pt x="284543" y="689279"/>
                </a:lnTo>
                <a:lnTo>
                  <a:pt x="325285" y="689279"/>
                </a:lnTo>
                <a:lnTo>
                  <a:pt x="325285" y="406958"/>
                </a:lnTo>
                <a:close/>
              </a:path>
              <a:path w="1166495" h="693420">
                <a:moveTo>
                  <a:pt x="463981" y="76225"/>
                </a:moveTo>
                <a:lnTo>
                  <a:pt x="422033" y="76225"/>
                </a:lnTo>
                <a:lnTo>
                  <a:pt x="361543" y="236347"/>
                </a:lnTo>
                <a:lnTo>
                  <a:pt x="301447" y="76225"/>
                </a:lnTo>
                <a:lnTo>
                  <a:pt x="259499" y="76225"/>
                </a:lnTo>
                <a:lnTo>
                  <a:pt x="338150" y="273050"/>
                </a:lnTo>
                <a:lnTo>
                  <a:pt x="340182" y="279895"/>
                </a:lnTo>
                <a:lnTo>
                  <a:pt x="319087" y="324421"/>
                </a:lnTo>
                <a:lnTo>
                  <a:pt x="303199" y="329857"/>
                </a:lnTo>
                <a:lnTo>
                  <a:pt x="280873" y="329514"/>
                </a:lnTo>
                <a:lnTo>
                  <a:pt x="280873" y="364604"/>
                </a:lnTo>
                <a:lnTo>
                  <a:pt x="337439" y="353568"/>
                </a:lnTo>
                <a:lnTo>
                  <a:pt x="375259" y="298043"/>
                </a:lnTo>
                <a:lnTo>
                  <a:pt x="399935" y="236347"/>
                </a:lnTo>
                <a:lnTo>
                  <a:pt x="463981" y="76225"/>
                </a:lnTo>
                <a:close/>
              </a:path>
              <a:path w="1166495" h="693420">
                <a:moveTo>
                  <a:pt x="557961" y="584415"/>
                </a:moveTo>
                <a:lnTo>
                  <a:pt x="549325" y="535749"/>
                </a:lnTo>
                <a:lnTo>
                  <a:pt x="531787" y="509803"/>
                </a:lnTo>
                <a:lnTo>
                  <a:pt x="526402" y="501840"/>
                </a:lnTo>
                <a:lnTo>
                  <a:pt x="519239" y="497509"/>
                </a:lnTo>
                <a:lnTo>
                  <a:pt x="519239" y="584415"/>
                </a:lnTo>
                <a:lnTo>
                  <a:pt x="514045" y="617855"/>
                </a:lnTo>
                <a:lnTo>
                  <a:pt x="500087" y="641083"/>
                </a:lnTo>
                <a:lnTo>
                  <a:pt x="479767" y="654634"/>
                </a:lnTo>
                <a:lnTo>
                  <a:pt x="455510" y="659028"/>
                </a:lnTo>
                <a:lnTo>
                  <a:pt x="431330" y="654634"/>
                </a:lnTo>
                <a:lnTo>
                  <a:pt x="411149" y="641083"/>
                </a:lnTo>
                <a:lnTo>
                  <a:pt x="397319" y="617855"/>
                </a:lnTo>
                <a:lnTo>
                  <a:pt x="392188" y="584415"/>
                </a:lnTo>
                <a:lnTo>
                  <a:pt x="397319" y="550976"/>
                </a:lnTo>
                <a:lnTo>
                  <a:pt x="411149" y="527748"/>
                </a:lnTo>
                <a:lnTo>
                  <a:pt x="431330" y="514197"/>
                </a:lnTo>
                <a:lnTo>
                  <a:pt x="455510" y="509803"/>
                </a:lnTo>
                <a:lnTo>
                  <a:pt x="479767" y="514197"/>
                </a:lnTo>
                <a:lnTo>
                  <a:pt x="500087" y="527748"/>
                </a:lnTo>
                <a:lnTo>
                  <a:pt x="514045" y="550976"/>
                </a:lnTo>
                <a:lnTo>
                  <a:pt x="519239" y="584415"/>
                </a:lnTo>
                <a:lnTo>
                  <a:pt x="519239" y="497509"/>
                </a:lnTo>
                <a:lnTo>
                  <a:pt x="493636" y="481990"/>
                </a:lnTo>
                <a:lnTo>
                  <a:pt x="455510" y="475526"/>
                </a:lnTo>
                <a:lnTo>
                  <a:pt x="417626" y="481990"/>
                </a:lnTo>
                <a:lnTo>
                  <a:pt x="384987" y="501840"/>
                </a:lnTo>
                <a:lnTo>
                  <a:pt x="362102" y="535749"/>
                </a:lnTo>
                <a:lnTo>
                  <a:pt x="353479" y="584415"/>
                </a:lnTo>
                <a:lnTo>
                  <a:pt x="362102" y="633082"/>
                </a:lnTo>
                <a:lnTo>
                  <a:pt x="384987" y="666991"/>
                </a:lnTo>
                <a:lnTo>
                  <a:pt x="417626" y="686854"/>
                </a:lnTo>
                <a:lnTo>
                  <a:pt x="455510" y="693318"/>
                </a:lnTo>
                <a:lnTo>
                  <a:pt x="493636" y="686854"/>
                </a:lnTo>
                <a:lnTo>
                  <a:pt x="526402" y="666991"/>
                </a:lnTo>
                <a:lnTo>
                  <a:pt x="531787" y="659028"/>
                </a:lnTo>
                <a:lnTo>
                  <a:pt x="549325" y="633082"/>
                </a:lnTo>
                <a:lnTo>
                  <a:pt x="557961" y="584415"/>
                </a:lnTo>
                <a:close/>
              </a:path>
              <a:path w="1166495" h="693420">
                <a:moveTo>
                  <a:pt x="790638" y="584415"/>
                </a:moveTo>
                <a:lnTo>
                  <a:pt x="782599" y="535241"/>
                </a:lnTo>
                <a:lnTo>
                  <a:pt x="766660" y="509803"/>
                </a:lnTo>
                <a:lnTo>
                  <a:pt x="761390" y="501383"/>
                </a:lnTo>
                <a:lnTo>
                  <a:pt x="751916" y="495198"/>
                </a:lnTo>
                <a:lnTo>
                  <a:pt x="751916" y="584415"/>
                </a:lnTo>
                <a:lnTo>
                  <a:pt x="746620" y="617689"/>
                </a:lnTo>
                <a:lnTo>
                  <a:pt x="732497" y="640930"/>
                </a:lnTo>
                <a:lnTo>
                  <a:pt x="712266" y="654583"/>
                </a:lnTo>
                <a:lnTo>
                  <a:pt x="688594" y="659028"/>
                </a:lnTo>
                <a:lnTo>
                  <a:pt x="673633" y="656209"/>
                </a:lnTo>
                <a:lnTo>
                  <a:pt x="665022" y="654583"/>
                </a:lnTo>
                <a:lnTo>
                  <a:pt x="644626" y="640930"/>
                </a:lnTo>
                <a:lnTo>
                  <a:pt x="630288" y="617689"/>
                </a:lnTo>
                <a:lnTo>
                  <a:pt x="624865" y="584415"/>
                </a:lnTo>
                <a:lnTo>
                  <a:pt x="630288" y="551154"/>
                </a:lnTo>
                <a:lnTo>
                  <a:pt x="644626" y="527900"/>
                </a:lnTo>
                <a:lnTo>
                  <a:pt x="665022" y="514261"/>
                </a:lnTo>
                <a:lnTo>
                  <a:pt x="673684" y="512622"/>
                </a:lnTo>
                <a:lnTo>
                  <a:pt x="688594" y="509803"/>
                </a:lnTo>
                <a:lnTo>
                  <a:pt x="712266" y="514261"/>
                </a:lnTo>
                <a:lnTo>
                  <a:pt x="732497" y="527900"/>
                </a:lnTo>
                <a:lnTo>
                  <a:pt x="746620" y="551154"/>
                </a:lnTo>
                <a:lnTo>
                  <a:pt x="751916" y="584415"/>
                </a:lnTo>
                <a:lnTo>
                  <a:pt x="751916" y="495198"/>
                </a:lnTo>
                <a:lnTo>
                  <a:pt x="731418" y="481812"/>
                </a:lnTo>
                <a:lnTo>
                  <a:pt x="697064" y="475526"/>
                </a:lnTo>
                <a:lnTo>
                  <a:pt x="674751" y="478091"/>
                </a:lnTo>
                <a:lnTo>
                  <a:pt x="655015" y="485444"/>
                </a:lnTo>
                <a:lnTo>
                  <a:pt x="638759" y="497128"/>
                </a:lnTo>
                <a:lnTo>
                  <a:pt x="626884" y="512622"/>
                </a:lnTo>
                <a:lnTo>
                  <a:pt x="626884" y="406958"/>
                </a:lnTo>
                <a:lnTo>
                  <a:pt x="586155" y="406958"/>
                </a:lnTo>
                <a:lnTo>
                  <a:pt x="586155" y="689279"/>
                </a:lnTo>
                <a:lnTo>
                  <a:pt x="626884" y="689279"/>
                </a:lnTo>
                <a:lnTo>
                  <a:pt x="626884" y="656209"/>
                </a:lnTo>
                <a:lnTo>
                  <a:pt x="638759" y="671703"/>
                </a:lnTo>
                <a:lnTo>
                  <a:pt x="655015" y="683387"/>
                </a:lnTo>
                <a:lnTo>
                  <a:pt x="674751" y="690753"/>
                </a:lnTo>
                <a:lnTo>
                  <a:pt x="697064" y="693318"/>
                </a:lnTo>
                <a:lnTo>
                  <a:pt x="731418" y="686968"/>
                </a:lnTo>
                <a:lnTo>
                  <a:pt x="761390" y="667296"/>
                </a:lnTo>
                <a:lnTo>
                  <a:pt x="766572" y="659028"/>
                </a:lnTo>
                <a:lnTo>
                  <a:pt x="782599" y="633425"/>
                </a:lnTo>
                <a:lnTo>
                  <a:pt x="790638" y="584415"/>
                </a:lnTo>
                <a:close/>
              </a:path>
              <a:path w="1166495" h="693420">
                <a:moveTo>
                  <a:pt x="797902" y="155282"/>
                </a:moveTo>
                <a:lnTo>
                  <a:pt x="792480" y="117284"/>
                </a:lnTo>
                <a:lnTo>
                  <a:pt x="754849" y="76835"/>
                </a:lnTo>
                <a:lnTo>
                  <a:pt x="726516" y="72186"/>
                </a:lnTo>
                <a:lnTo>
                  <a:pt x="697801" y="77241"/>
                </a:lnTo>
                <a:lnTo>
                  <a:pt x="677151" y="89636"/>
                </a:lnTo>
                <a:lnTo>
                  <a:pt x="663841" y="105194"/>
                </a:lnTo>
                <a:lnTo>
                  <a:pt x="657136" y="119786"/>
                </a:lnTo>
                <a:lnTo>
                  <a:pt x="650811" y="106476"/>
                </a:lnTo>
                <a:lnTo>
                  <a:pt x="646887" y="98221"/>
                </a:lnTo>
                <a:lnTo>
                  <a:pt x="631926" y="83439"/>
                </a:lnTo>
                <a:lnTo>
                  <a:pt x="613346" y="74917"/>
                </a:lnTo>
                <a:lnTo>
                  <a:pt x="592201" y="72186"/>
                </a:lnTo>
                <a:lnTo>
                  <a:pt x="564540" y="77241"/>
                </a:lnTo>
                <a:lnTo>
                  <a:pt x="564857" y="77241"/>
                </a:lnTo>
                <a:lnTo>
                  <a:pt x="545363" y="89281"/>
                </a:lnTo>
                <a:lnTo>
                  <a:pt x="532930" y="104355"/>
                </a:lnTo>
                <a:lnTo>
                  <a:pt x="527265" y="118173"/>
                </a:lnTo>
                <a:lnTo>
                  <a:pt x="526059" y="118173"/>
                </a:lnTo>
                <a:lnTo>
                  <a:pt x="526059" y="76225"/>
                </a:lnTo>
                <a:lnTo>
                  <a:pt x="485330" y="76225"/>
                </a:lnTo>
                <a:lnTo>
                  <a:pt x="485330" y="285953"/>
                </a:lnTo>
                <a:lnTo>
                  <a:pt x="526059" y="285953"/>
                </a:lnTo>
                <a:lnTo>
                  <a:pt x="526059" y="164553"/>
                </a:lnTo>
                <a:lnTo>
                  <a:pt x="529729" y="139649"/>
                </a:lnTo>
                <a:lnTo>
                  <a:pt x="540016" y="121450"/>
                </a:lnTo>
                <a:lnTo>
                  <a:pt x="544652" y="118173"/>
                </a:lnTo>
                <a:lnTo>
                  <a:pt x="555828" y="110274"/>
                </a:lnTo>
                <a:lnTo>
                  <a:pt x="576072" y="106476"/>
                </a:lnTo>
                <a:lnTo>
                  <a:pt x="595884" y="110274"/>
                </a:lnTo>
                <a:lnTo>
                  <a:pt x="609993" y="121450"/>
                </a:lnTo>
                <a:lnTo>
                  <a:pt x="618439" y="139649"/>
                </a:lnTo>
                <a:lnTo>
                  <a:pt x="621233" y="164553"/>
                </a:lnTo>
                <a:lnTo>
                  <a:pt x="621233" y="285953"/>
                </a:lnTo>
                <a:lnTo>
                  <a:pt x="661974" y="285953"/>
                </a:lnTo>
                <a:lnTo>
                  <a:pt x="661974" y="164553"/>
                </a:lnTo>
                <a:lnTo>
                  <a:pt x="665657" y="139649"/>
                </a:lnTo>
                <a:lnTo>
                  <a:pt x="675944" y="121450"/>
                </a:lnTo>
                <a:lnTo>
                  <a:pt x="678294" y="119786"/>
                </a:lnTo>
                <a:lnTo>
                  <a:pt x="691756" y="110274"/>
                </a:lnTo>
                <a:lnTo>
                  <a:pt x="711987" y="106476"/>
                </a:lnTo>
                <a:lnTo>
                  <a:pt x="731977" y="110274"/>
                </a:lnTo>
                <a:lnTo>
                  <a:pt x="746074" y="121450"/>
                </a:lnTo>
                <a:lnTo>
                  <a:pt x="754418" y="139649"/>
                </a:lnTo>
                <a:lnTo>
                  <a:pt x="757161" y="164553"/>
                </a:lnTo>
                <a:lnTo>
                  <a:pt x="757161" y="285953"/>
                </a:lnTo>
                <a:lnTo>
                  <a:pt x="797902" y="285953"/>
                </a:lnTo>
                <a:lnTo>
                  <a:pt x="797902" y="155282"/>
                </a:lnTo>
                <a:close/>
              </a:path>
              <a:path w="1166495" h="693420">
                <a:moveTo>
                  <a:pt x="958176" y="75819"/>
                </a:moveTo>
                <a:lnTo>
                  <a:pt x="953338" y="74206"/>
                </a:lnTo>
                <a:lnTo>
                  <a:pt x="947686" y="73799"/>
                </a:lnTo>
                <a:lnTo>
                  <a:pt x="942454" y="73799"/>
                </a:lnTo>
                <a:lnTo>
                  <a:pt x="917117" y="78282"/>
                </a:lnTo>
                <a:lnTo>
                  <a:pt x="898283" y="89992"/>
                </a:lnTo>
                <a:lnTo>
                  <a:pt x="885507" y="106299"/>
                </a:lnTo>
                <a:lnTo>
                  <a:pt x="878319" y="124625"/>
                </a:lnTo>
                <a:lnTo>
                  <a:pt x="877112" y="124625"/>
                </a:lnTo>
                <a:lnTo>
                  <a:pt x="877112" y="76225"/>
                </a:lnTo>
                <a:lnTo>
                  <a:pt x="836371" y="76225"/>
                </a:lnTo>
                <a:lnTo>
                  <a:pt x="836371" y="285953"/>
                </a:lnTo>
                <a:lnTo>
                  <a:pt x="877112" y="285953"/>
                </a:lnTo>
                <a:lnTo>
                  <a:pt x="877112" y="181089"/>
                </a:lnTo>
                <a:lnTo>
                  <a:pt x="881888" y="150075"/>
                </a:lnTo>
                <a:lnTo>
                  <a:pt x="895311" y="127444"/>
                </a:lnTo>
                <a:lnTo>
                  <a:pt x="899553" y="124625"/>
                </a:lnTo>
                <a:lnTo>
                  <a:pt x="916076" y="113588"/>
                </a:lnTo>
                <a:lnTo>
                  <a:pt x="942848" y="108889"/>
                </a:lnTo>
                <a:lnTo>
                  <a:pt x="948093" y="108889"/>
                </a:lnTo>
                <a:lnTo>
                  <a:pt x="952931" y="109296"/>
                </a:lnTo>
                <a:lnTo>
                  <a:pt x="958176" y="110109"/>
                </a:lnTo>
                <a:lnTo>
                  <a:pt x="958176" y="108889"/>
                </a:lnTo>
                <a:lnTo>
                  <a:pt x="958176" y="75819"/>
                </a:lnTo>
                <a:close/>
              </a:path>
              <a:path w="1166495" h="693420">
                <a:moveTo>
                  <a:pt x="992771" y="548525"/>
                </a:moveTo>
                <a:lnTo>
                  <a:pt x="987564" y="515670"/>
                </a:lnTo>
                <a:lnTo>
                  <a:pt x="981189" y="506577"/>
                </a:lnTo>
                <a:lnTo>
                  <a:pt x="971651" y="492963"/>
                </a:lnTo>
                <a:lnTo>
                  <a:pt x="944626" y="479780"/>
                </a:lnTo>
                <a:lnTo>
                  <a:pt x="906068" y="475526"/>
                </a:lnTo>
                <a:lnTo>
                  <a:pt x="868121" y="479450"/>
                </a:lnTo>
                <a:lnTo>
                  <a:pt x="840879" y="491248"/>
                </a:lnTo>
                <a:lnTo>
                  <a:pt x="824445" y="510908"/>
                </a:lnTo>
                <a:lnTo>
                  <a:pt x="818946" y="538441"/>
                </a:lnTo>
                <a:lnTo>
                  <a:pt x="818946" y="546912"/>
                </a:lnTo>
                <a:lnTo>
                  <a:pt x="858075" y="546912"/>
                </a:lnTo>
                <a:lnTo>
                  <a:pt x="858075" y="542061"/>
                </a:lnTo>
                <a:lnTo>
                  <a:pt x="861187" y="525284"/>
                </a:lnTo>
                <a:lnTo>
                  <a:pt x="870318" y="514337"/>
                </a:lnTo>
                <a:lnTo>
                  <a:pt x="884859" y="508482"/>
                </a:lnTo>
                <a:lnTo>
                  <a:pt x="883932" y="508482"/>
                </a:lnTo>
                <a:lnTo>
                  <a:pt x="905256" y="506577"/>
                </a:lnTo>
                <a:lnTo>
                  <a:pt x="924991" y="508482"/>
                </a:lnTo>
                <a:lnTo>
                  <a:pt x="939685" y="515200"/>
                </a:lnTo>
                <a:lnTo>
                  <a:pt x="948880" y="528180"/>
                </a:lnTo>
                <a:lnTo>
                  <a:pt x="951979" y="548525"/>
                </a:lnTo>
                <a:lnTo>
                  <a:pt x="952042" y="554570"/>
                </a:lnTo>
                <a:lnTo>
                  <a:pt x="952042" y="588454"/>
                </a:lnTo>
                <a:lnTo>
                  <a:pt x="952042" y="611441"/>
                </a:lnTo>
                <a:lnTo>
                  <a:pt x="948207" y="628789"/>
                </a:lnTo>
                <a:lnTo>
                  <a:pt x="936421" y="644918"/>
                </a:lnTo>
                <a:lnTo>
                  <a:pt x="916317" y="656818"/>
                </a:lnTo>
                <a:lnTo>
                  <a:pt x="887514" y="661454"/>
                </a:lnTo>
                <a:lnTo>
                  <a:pt x="870623" y="659688"/>
                </a:lnTo>
                <a:lnTo>
                  <a:pt x="858215" y="654342"/>
                </a:lnTo>
                <a:lnTo>
                  <a:pt x="850595" y="645287"/>
                </a:lnTo>
                <a:lnTo>
                  <a:pt x="847991" y="632421"/>
                </a:lnTo>
                <a:lnTo>
                  <a:pt x="849909" y="621347"/>
                </a:lnTo>
                <a:lnTo>
                  <a:pt x="856107" y="612902"/>
                </a:lnTo>
                <a:lnTo>
                  <a:pt x="867206" y="606945"/>
                </a:lnTo>
                <a:lnTo>
                  <a:pt x="883881" y="603364"/>
                </a:lnTo>
                <a:lnTo>
                  <a:pt x="923404" y="598131"/>
                </a:lnTo>
                <a:lnTo>
                  <a:pt x="936155" y="596226"/>
                </a:lnTo>
                <a:lnTo>
                  <a:pt x="944384" y="594042"/>
                </a:lnTo>
                <a:lnTo>
                  <a:pt x="949274" y="591489"/>
                </a:lnTo>
                <a:lnTo>
                  <a:pt x="952042" y="588454"/>
                </a:lnTo>
                <a:lnTo>
                  <a:pt x="952042" y="554570"/>
                </a:lnTo>
                <a:lnTo>
                  <a:pt x="950734" y="558901"/>
                </a:lnTo>
                <a:lnTo>
                  <a:pt x="946391" y="562330"/>
                </a:lnTo>
                <a:lnTo>
                  <a:pt x="938428" y="565010"/>
                </a:lnTo>
                <a:lnTo>
                  <a:pt x="926236" y="567080"/>
                </a:lnTo>
                <a:lnTo>
                  <a:pt x="874204" y="573125"/>
                </a:lnTo>
                <a:lnTo>
                  <a:pt x="847915" y="578904"/>
                </a:lnTo>
                <a:lnTo>
                  <a:pt x="826655" y="590308"/>
                </a:lnTo>
                <a:lnTo>
                  <a:pt x="812431" y="608457"/>
                </a:lnTo>
                <a:lnTo>
                  <a:pt x="807250" y="634428"/>
                </a:lnTo>
                <a:lnTo>
                  <a:pt x="812711" y="661162"/>
                </a:lnTo>
                <a:lnTo>
                  <a:pt x="827659" y="679450"/>
                </a:lnTo>
                <a:lnTo>
                  <a:pt x="849960" y="689952"/>
                </a:lnTo>
                <a:lnTo>
                  <a:pt x="877430" y="693318"/>
                </a:lnTo>
                <a:lnTo>
                  <a:pt x="910424" y="688530"/>
                </a:lnTo>
                <a:lnTo>
                  <a:pt x="932992" y="677379"/>
                </a:lnTo>
                <a:lnTo>
                  <a:pt x="946632" y="664730"/>
                </a:lnTo>
                <a:lnTo>
                  <a:pt x="948817" y="661454"/>
                </a:lnTo>
                <a:lnTo>
                  <a:pt x="952855" y="655396"/>
                </a:lnTo>
                <a:lnTo>
                  <a:pt x="954468" y="655396"/>
                </a:lnTo>
                <a:lnTo>
                  <a:pt x="954468" y="689279"/>
                </a:lnTo>
                <a:lnTo>
                  <a:pt x="992771" y="689279"/>
                </a:lnTo>
                <a:lnTo>
                  <a:pt x="992771" y="655396"/>
                </a:lnTo>
                <a:lnTo>
                  <a:pt x="992771" y="588454"/>
                </a:lnTo>
                <a:lnTo>
                  <a:pt x="992771" y="548525"/>
                </a:lnTo>
                <a:close/>
              </a:path>
              <a:path w="1166495" h="693420">
                <a:moveTo>
                  <a:pt x="1071499" y="406958"/>
                </a:moveTo>
                <a:lnTo>
                  <a:pt x="1030770" y="406958"/>
                </a:lnTo>
                <a:lnTo>
                  <a:pt x="1030770" y="689279"/>
                </a:lnTo>
                <a:lnTo>
                  <a:pt x="1071499" y="689279"/>
                </a:lnTo>
                <a:lnTo>
                  <a:pt x="1071499" y="406958"/>
                </a:lnTo>
                <a:close/>
              </a:path>
              <a:path w="1166495" h="693420">
                <a:moveTo>
                  <a:pt x="1166012" y="76225"/>
                </a:moveTo>
                <a:lnTo>
                  <a:pt x="1125270" y="76225"/>
                </a:lnTo>
                <a:lnTo>
                  <a:pt x="1125270" y="197624"/>
                </a:lnTo>
                <a:lnTo>
                  <a:pt x="1121168" y="222516"/>
                </a:lnTo>
                <a:lnTo>
                  <a:pt x="1109649" y="240728"/>
                </a:lnTo>
                <a:lnTo>
                  <a:pt x="1091933" y="251904"/>
                </a:lnTo>
                <a:lnTo>
                  <a:pt x="1069213" y="255701"/>
                </a:lnTo>
                <a:lnTo>
                  <a:pt x="1047572" y="251904"/>
                </a:lnTo>
                <a:lnTo>
                  <a:pt x="1032217" y="240728"/>
                </a:lnTo>
                <a:lnTo>
                  <a:pt x="1023048" y="222516"/>
                </a:lnTo>
                <a:lnTo>
                  <a:pt x="1020013" y="197624"/>
                </a:lnTo>
                <a:lnTo>
                  <a:pt x="1020013" y="76225"/>
                </a:lnTo>
                <a:lnTo>
                  <a:pt x="979271" y="76225"/>
                </a:lnTo>
                <a:lnTo>
                  <a:pt x="979271" y="206895"/>
                </a:lnTo>
                <a:lnTo>
                  <a:pt x="985075" y="244894"/>
                </a:lnTo>
                <a:lnTo>
                  <a:pt x="1000950" y="270675"/>
                </a:lnTo>
                <a:lnTo>
                  <a:pt x="1024534" y="285343"/>
                </a:lnTo>
                <a:lnTo>
                  <a:pt x="1053490" y="289991"/>
                </a:lnTo>
                <a:lnTo>
                  <a:pt x="1083741" y="285013"/>
                </a:lnTo>
                <a:lnTo>
                  <a:pt x="1104963" y="272897"/>
                </a:lnTo>
                <a:lnTo>
                  <a:pt x="1118082" y="257822"/>
                </a:lnTo>
                <a:lnTo>
                  <a:pt x="1119009" y="255701"/>
                </a:lnTo>
                <a:lnTo>
                  <a:pt x="1124064" y="244005"/>
                </a:lnTo>
                <a:lnTo>
                  <a:pt x="1125270" y="244005"/>
                </a:lnTo>
                <a:lnTo>
                  <a:pt x="1125270" y="285953"/>
                </a:lnTo>
                <a:lnTo>
                  <a:pt x="1166012" y="285953"/>
                </a:lnTo>
                <a:lnTo>
                  <a:pt x="1166012" y="244005"/>
                </a:lnTo>
                <a:lnTo>
                  <a:pt x="1166012" y="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6354" y="1041796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49144" y="0"/>
                </a:moveTo>
                <a:lnTo>
                  <a:pt x="230624" y="53301"/>
                </a:lnTo>
                <a:lnTo>
                  <a:pt x="206368" y="98700"/>
                </a:lnTo>
                <a:lnTo>
                  <a:pt x="175870" y="139769"/>
                </a:lnTo>
                <a:lnTo>
                  <a:pt x="139769" y="175870"/>
                </a:lnTo>
                <a:lnTo>
                  <a:pt x="98700" y="206368"/>
                </a:lnTo>
                <a:lnTo>
                  <a:pt x="53301" y="230624"/>
                </a:lnTo>
                <a:lnTo>
                  <a:pt x="4209" y="248002"/>
                </a:lnTo>
                <a:lnTo>
                  <a:pt x="0" y="249144"/>
                </a:lnTo>
                <a:lnTo>
                  <a:pt x="858" y="255363"/>
                </a:lnTo>
                <a:lnTo>
                  <a:pt x="253688" y="255363"/>
                </a:lnTo>
                <a:lnTo>
                  <a:pt x="255363" y="253688"/>
                </a:lnTo>
                <a:lnTo>
                  <a:pt x="255363" y="251615"/>
                </a:lnTo>
                <a:lnTo>
                  <a:pt x="255363" y="858"/>
                </a:lnTo>
                <a:lnTo>
                  <a:pt x="249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6354" y="999038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53688" y="0"/>
                </a:moveTo>
                <a:lnTo>
                  <a:pt x="858" y="0"/>
                </a:lnTo>
                <a:lnTo>
                  <a:pt x="0" y="6219"/>
                </a:lnTo>
                <a:lnTo>
                  <a:pt x="4209" y="7361"/>
                </a:lnTo>
                <a:lnTo>
                  <a:pt x="53301" y="24740"/>
                </a:lnTo>
                <a:lnTo>
                  <a:pt x="98700" y="48997"/>
                </a:lnTo>
                <a:lnTo>
                  <a:pt x="139769" y="79497"/>
                </a:lnTo>
                <a:lnTo>
                  <a:pt x="175870" y="115600"/>
                </a:lnTo>
                <a:lnTo>
                  <a:pt x="206368" y="156671"/>
                </a:lnTo>
                <a:lnTo>
                  <a:pt x="230624" y="202072"/>
                </a:lnTo>
                <a:lnTo>
                  <a:pt x="248002" y="251165"/>
                </a:lnTo>
                <a:lnTo>
                  <a:pt x="249144" y="255363"/>
                </a:lnTo>
                <a:lnTo>
                  <a:pt x="255363" y="254505"/>
                </a:lnTo>
                <a:lnTo>
                  <a:pt x="255363" y="250149"/>
                </a:lnTo>
                <a:lnTo>
                  <a:pt x="255363" y="1685"/>
                </a:lnTo>
                <a:lnTo>
                  <a:pt x="253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252" y="9990429"/>
            <a:ext cx="350520" cy="683260"/>
          </a:xfrm>
          <a:custGeom>
            <a:avLst/>
            <a:gdLst/>
            <a:ahLst/>
            <a:cxnLst/>
            <a:rect l="l" t="t" r="r" b="b"/>
            <a:pathLst>
              <a:path w="350519" h="683259">
                <a:moveTo>
                  <a:pt x="348596" y="0"/>
                </a:moveTo>
                <a:lnTo>
                  <a:pt x="289790" y="3860"/>
                </a:lnTo>
                <a:lnTo>
                  <a:pt x="246110" y="13505"/>
                </a:lnTo>
                <a:lnTo>
                  <a:pt x="204706" y="28549"/>
                </a:lnTo>
                <a:lnTo>
                  <a:pt x="165976" y="48596"/>
                </a:lnTo>
                <a:lnTo>
                  <a:pt x="130316" y="73247"/>
                </a:lnTo>
                <a:lnTo>
                  <a:pt x="98123" y="102108"/>
                </a:lnTo>
                <a:lnTo>
                  <a:pt x="69795" y="134779"/>
                </a:lnTo>
                <a:lnTo>
                  <a:pt x="45727" y="170866"/>
                </a:lnTo>
                <a:lnTo>
                  <a:pt x="26316" y="209971"/>
                </a:lnTo>
                <a:lnTo>
                  <a:pt x="11960" y="251696"/>
                </a:lnTo>
                <a:lnTo>
                  <a:pt x="3056" y="295646"/>
                </a:lnTo>
                <a:lnTo>
                  <a:pt x="0" y="341424"/>
                </a:lnTo>
                <a:lnTo>
                  <a:pt x="3056" y="387203"/>
                </a:lnTo>
                <a:lnTo>
                  <a:pt x="11960" y="431155"/>
                </a:lnTo>
                <a:lnTo>
                  <a:pt x="26316" y="472881"/>
                </a:lnTo>
                <a:lnTo>
                  <a:pt x="45727" y="511986"/>
                </a:lnTo>
                <a:lnTo>
                  <a:pt x="69795" y="548072"/>
                </a:lnTo>
                <a:lnTo>
                  <a:pt x="98123" y="580744"/>
                </a:lnTo>
                <a:lnTo>
                  <a:pt x="130316" y="609603"/>
                </a:lnTo>
                <a:lnTo>
                  <a:pt x="165976" y="634254"/>
                </a:lnTo>
                <a:lnTo>
                  <a:pt x="204706" y="654300"/>
                </a:lnTo>
                <a:lnTo>
                  <a:pt x="246110" y="669343"/>
                </a:lnTo>
                <a:lnTo>
                  <a:pt x="289790" y="678988"/>
                </a:lnTo>
                <a:lnTo>
                  <a:pt x="335947" y="682848"/>
                </a:lnTo>
                <a:lnTo>
                  <a:pt x="348554" y="682848"/>
                </a:lnTo>
                <a:lnTo>
                  <a:pt x="350031" y="677958"/>
                </a:lnTo>
                <a:lnTo>
                  <a:pt x="346869" y="675811"/>
                </a:lnTo>
                <a:lnTo>
                  <a:pt x="321155" y="653877"/>
                </a:lnTo>
                <a:lnTo>
                  <a:pt x="276819" y="589443"/>
                </a:lnTo>
                <a:lnTo>
                  <a:pt x="258927" y="548358"/>
                </a:lnTo>
                <a:lnTo>
                  <a:pt x="244375" y="502306"/>
                </a:lnTo>
                <a:lnTo>
                  <a:pt x="233528" y="451995"/>
                </a:lnTo>
                <a:lnTo>
                  <a:pt x="226752" y="398131"/>
                </a:lnTo>
                <a:lnTo>
                  <a:pt x="224412" y="341424"/>
                </a:lnTo>
                <a:lnTo>
                  <a:pt x="226752" y="284719"/>
                </a:lnTo>
                <a:lnTo>
                  <a:pt x="233528" y="230857"/>
                </a:lnTo>
                <a:lnTo>
                  <a:pt x="244375" y="180546"/>
                </a:lnTo>
                <a:lnTo>
                  <a:pt x="258927" y="134494"/>
                </a:lnTo>
                <a:lnTo>
                  <a:pt x="276819" y="93410"/>
                </a:lnTo>
                <a:lnTo>
                  <a:pt x="297683" y="58001"/>
                </a:lnTo>
                <a:lnTo>
                  <a:pt x="346869" y="7046"/>
                </a:lnTo>
                <a:lnTo>
                  <a:pt x="350031" y="4889"/>
                </a:lnTo>
                <a:lnTo>
                  <a:pt x="348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15554" y="4299732"/>
            <a:ext cx="12408296" cy="1297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965"/>
              </a:lnSpc>
              <a:spcBef>
                <a:spcPts val="120"/>
              </a:spcBef>
            </a:pPr>
            <a:r>
              <a:rPr lang="en-GB" spc="-575" dirty="0"/>
              <a:t>Making change happen</a:t>
            </a:r>
            <a:endParaRPr spc="-465" dirty="0"/>
          </a:p>
        </p:txBody>
      </p:sp>
      <p:sp>
        <p:nvSpPr>
          <p:cNvPr id="26" name="object 26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Nick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Christoforou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2025-11-</a:t>
            </a:r>
            <a:r>
              <a:rPr sz="800" i="1" dirty="0">
                <a:latin typeface="Arial"/>
                <a:cs typeface="Arial"/>
              </a:rPr>
              <a:t>13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00:05:07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@becs.crosby@shofficecomms.co.uk </a:t>
            </a:r>
            <a:r>
              <a:rPr sz="1000" dirty="0">
                <a:latin typeface="Arial"/>
                <a:cs typeface="Arial"/>
              </a:rPr>
              <a:t>Please view this document. You </a:t>
            </a:r>
            <a:r>
              <a:rPr sz="1000" spc="-25" dirty="0">
                <a:latin typeface="Arial"/>
                <a:cs typeface="Arial"/>
              </a:rPr>
              <a:t>can </a:t>
            </a:r>
            <a:r>
              <a:rPr sz="1000" dirty="0">
                <a:latin typeface="Arial"/>
                <a:cs typeface="Arial"/>
              </a:rPr>
              <a:t>also add </a:t>
            </a:r>
            <a:r>
              <a:rPr sz="1000" spc="-10" dirty="0">
                <a:latin typeface="Arial"/>
                <a:cs typeface="Arial"/>
              </a:rPr>
              <a:t>comments.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Nick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Christoforou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2025-11-</a:t>
            </a:r>
            <a:r>
              <a:rPr sz="800" i="1" dirty="0">
                <a:latin typeface="Arial"/>
                <a:cs typeface="Arial"/>
              </a:rPr>
              <a:t>13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00:05:07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@hello@seanrees.co.uk Please </a:t>
            </a:r>
            <a:r>
              <a:rPr sz="1000" spc="-20" dirty="0">
                <a:latin typeface="Arial"/>
                <a:cs typeface="Arial"/>
              </a:rPr>
              <a:t>view </a:t>
            </a:r>
            <a:r>
              <a:rPr sz="1000" dirty="0">
                <a:latin typeface="Arial"/>
                <a:cs typeface="Arial"/>
              </a:rPr>
              <a:t>this document. You can also </a:t>
            </a:r>
            <a:r>
              <a:rPr sz="1000" spc="-25" dirty="0">
                <a:latin typeface="Arial"/>
                <a:cs typeface="Arial"/>
              </a:rPr>
              <a:t>add </a:t>
            </a:r>
            <a:r>
              <a:rPr sz="1000" spc="-10" dirty="0">
                <a:latin typeface="Arial"/>
                <a:cs typeface="Arial"/>
              </a:rPr>
              <a:t>comments.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Nick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Christoforou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2025-11-</a:t>
            </a:r>
            <a:r>
              <a:rPr sz="800" i="1" dirty="0">
                <a:latin typeface="Arial"/>
                <a:cs typeface="Arial"/>
              </a:rPr>
              <a:t>13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00:05:07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@HayleyMorgan@wcia.org.uk </a:t>
            </a:r>
            <a:r>
              <a:rPr sz="1000" spc="-10" dirty="0">
                <a:latin typeface="Arial"/>
                <a:cs typeface="Arial"/>
              </a:rPr>
              <a:t>Please </a:t>
            </a:r>
            <a:r>
              <a:rPr sz="1000" dirty="0">
                <a:latin typeface="Arial"/>
                <a:cs typeface="Arial"/>
              </a:rPr>
              <a:t>view this document. You can also </a:t>
            </a:r>
            <a:r>
              <a:rPr sz="1000" spc="-25" dirty="0">
                <a:latin typeface="Arial"/>
                <a:cs typeface="Arial"/>
              </a:rPr>
              <a:t>add </a:t>
            </a:r>
            <a:r>
              <a:rPr sz="1000" spc="-10" dirty="0">
                <a:latin typeface="Arial"/>
                <a:cs typeface="Arial"/>
              </a:rPr>
              <a:t>comments.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72400" y="-2407443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Nick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Christoforou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2025-11-</a:t>
            </a:r>
            <a:r>
              <a:rPr sz="800" i="1" dirty="0">
                <a:latin typeface="Arial"/>
                <a:cs typeface="Arial"/>
              </a:rPr>
              <a:t>13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00:05:07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@craigowen@wcia.org.uk Please </a:t>
            </a:r>
            <a:r>
              <a:rPr sz="1000" spc="-20" dirty="0">
                <a:latin typeface="Arial"/>
                <a:cs typeface="Arial"/>
              </a:rPr>
              <a:t>view </a:t>
            </a:r>
            <a:r>
              <a:rPr sz="1000" dirty="0">
                <a:latin typeface="Arial"/>
                <a:cs typeface="Arial"/>
              </a:rPr>
              <a:t>this document. You can also </a:t>
            </a:r>
            <a:r>
              <a:rPr sz="1000" spc="-25" dirty="0">
                <a:latin typeface="Arial"/>
                <a:cs typeface="Arial"/>
              </a:rPr>
              <a:t>add </a:t>
            </a:r>
            <a:r>
              <a:rPr sz="1000" spc="-10" dirty="0">
                <a:latin typeface="Arial"/>
                <a:cs typeface="Arial"/>
              </a:rPr>
              <a:t>comments.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074" y="10445385"/>
            <a:ext cx="234914" cy="2349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074" y="10052050"/>
            <a:ext cx="234914" cy="2349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15553" y="408228"/>
            <a:ext cx="6312297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170" dirty="0">
                <a:solidFill>
                  <a:srgbClr val="F2573D"/>
                </a:solidFill>
              </a:rPr>
              <a:t>Making a plan</a:t>
            </a:r>
            <a:endParaRPr sz="4950" dirty="0"/>
          </a:p>
        </p:txBody>
      </p:sp>
      <p:sp>
        <p:nvSpPr>
          <p:cNvPr id="7" name="object 7"/>
          <p:cNvSpPr txBox="1"/>
          <p:nvPr/>
        </p:nvSpPr>
        <p:spPr>
          <a:xfrm>
            <a:off x="615553" y="2958932"/>
            <a:ext cx="8979297" cy="466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6400">
              <a:lnSpc>
                <a:spcPct val="100600"/>
              </a:lnSpc>
              <a:spcBef>
                <a:spcPts val="95"/>
              </a:spcBef>
            </a:pPr>
            <a:r>
              <a:rPr lang="en-GB" sz="2950" dirty="0">
                <a:latin typeface="Tahoma"/>
                <a:cs typeface="Tahoma"/>
              </a:rPr>
              <a:t>Now you know your activity, it’s time to start making a plan on how to do it. </a:t>
            </a:r>
          </a:p>
          <a:p>
            <a:pPr marL="12700" marR="406400">
              <a:lnSpc>
                <a:spcPct val="100600"/>
              </a:lnSpc>
              <a:spcBef>
                <a:spcPts val="95"/>
              </a:spcBef>
            </a:pPr>
            <a:r>
              <a:rPr lang="en-GB" sz="2950" dirty="0">
                <a:latin typeface="Tahoma"/>
                <a:cs typeface="Tahoma"/>
              </a:rPr>
              <a:t>Choose one person in your group to write things down and then start deciding: </a:t>
            </a:r>
          </a:p>
          <a:p>
            <a:pPr marL="12700" marR="406400">
              <a:lnSpc>
                <a:spcPct val="100600"/>
              </a:lnSpc>
              <a:spcBef>
                <a:spcPts val="95"/>
              </a:spcBef>
            </a:pPr>
            <a:endParaRPr lang="en-GB" sz="2950" dirty="0">
              <a:latin typeface="Tahoma"/>
              <a:cs typeface="Tahoma"/>
            </a:endParaRPr>
          </a:p>
          <a:p>
            <a:pPr marL="527050" marR="406400" indent="-514350">
              <a:lnSpc>
                <a:spcPct val="100600"/>
              </a:lnSpc>
              <a:spcBef>
                <a:spcPts val="95"/>
              </a:spcBef>
              <a:buAutoNum type="arabicPeriod"/>
            </a:pPr>
            <a:r>
              <a:rPr lang="en-GB" sz="2950" dirty="0">
                <a:latin typeface="Tahoma"/>
                <a:cs typeface="Tahoma"/>
              </a:rPr>
              <a:t>What activity do you want to do?</a:t>
            </a:r>
          </a:p>
          <a:p>
            <a:pPr marL="527050" marR="406400" indent="-514350">
              <a:lnSpc>
                <a:spcPct val="100600"/>
              </a:lnSpc>
              <a:spcBef>
                <a:spcPts val="95"/>
              </a:spcBef>
              <a:buAutoNum type="arabicPeriod"/>
            </a:pPr>
            <a:r>
              <a:rPr lang="en-GB" sz="2950" dirty="0">
                <a:latin typeface="Tahoma"/>
                <a:cs typeface="Tahoma"/>
              </a:rPr>
              <a:t>When should it be? And where?</a:t>
            </a:r>
          </a:p>
          <a:p>
            <a:pPr marL="527050" marR="406400" indent="-514350">
              <a:lnSpc>
                <a:spcPct val="100600"/>
              </a:lnSpc>
              <a:spcBef>
                <a:spcPts val="95"/>
              </a:spcBef>
              <a:buAutoNum type="arabicPeriod"/>
            </a:pPr>
            <a:r>
              <a:rPr lang="en-GB" sz="2950" dirty="0">
                <a:latin typeface="Tahoma"/>
                <a:cs typeface="Tahoma"/>
              </a:rPr>
              <a:t>What will you need to carry it out?</a:t>
            </a:r>
          </a:p>
          <a:p>
            <a:pPr marL="527050" marR="406400" indent="-514350">
              <a:lnSpc>
                <a:spcPct val="100600"/>
              </a:lnSpc>
              <a:spcBef>
                <a:spcPts val="95"/>
              </a:spcBef>
              <a:buAutoNum type="arabicPeriod"/>
            </a:pPr>
            <a:r>
              <a:rPr lang="en-GB" sz="2950" dirty="0">
                <a:latin typeface="Tahoma"/>
                <a:cs typeface="Tahoma"/>
              </a:rPr>
              <a:t>How will you promote your event?</a:t>
            </a:r>
            <a:endParaRPr sz="29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50" dirty="0"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73E29-A8D7-470E-B34D-E8E6995A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0" y="1082675"/>
            <a:ext cx="7772400" cy="87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012" y="777875"/>
            <a:ext cx="19266297" cy="75520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99565" indent="-1586865">
              <a:lnSpc>
                <a:spcPts val="10475"/>
              </a:lnSpc>
              <a:spcBef>
                <a:spcPts val="90"/>
              </a:spcBef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sz="9900" b="1" spc="-625" dirty="0">
                <a:solidFill>
                  <a:srgbClr val="F2573D"/>
                </a:solidFill>
                <a:latin typeface="Cambria"/>
                <a:cs typeface="Cambria"/>
              </a:rPr>
              <a:t>Introduction</a:t>
            </a:r>
            <a:endParaRPr sz="9900" dirty="0">
              <a:latin typeface="Cambria"/>
              <a:cs typeface="Cambria"/>
            </a:endParaRPr>
          </a:p>
          <a:p>
            <a:pPr marL="1599565" indent="-1586865">
              <a:lnSpc>
                <a:spcPts val="9075"/>
              </a:lnSpc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lang="en-GB" sz="9900" b="1" spc="-700" dirty="0">
                <a:solidFill>
                  <a:srgbClr val="F2573D"/>
                </a:solidFill>
                <a:latin typeface="Cambria"/>
                <a:cs typeface="Cambria"/>
              </a:rPr>
              <a:t>What is changemakers?</a:t>
            </a:r>
            <a:endParaRPr sz="9900" dirty="0">
              <a:latin typeface="Cambria"/>
              <a:cs typeface="Cambria"/>
            </a:endParaRPr>
          </a:p>
          <a:p>
            <a:pPr marL="1599565" indent="-1586865">
              <a:lnSpc>
                <a:spcPts val="9075"/>
              </a:lnSpc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lang="en-GB" sz="9900" b="1" spc="-565" dirty="0">
                <a:solidFill>
                  <a:srgbClr val="F2573D"/>
                </a:solidFill>
                <a:latin typeface="Cambria"/>
                <a:cs typeface="Cambria"/>
              </a:rPr>
              <a:t>What changes will we make?</a:t>
            </a:r>
            <a:endParaRPr sz="9900" dirty="0">
              <a:latin typeface="Cambria"/>
              <a:cs typeface="Cambria"/>
            </a:endParaRPr>
          </a:p>
          <a:p>
            <a:pPr marL="1599565" indent="-1586865">
              <a:lnSpc>
                <a:spcPts val="9075"/>
              </a:lnSpc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lang="en-GB" sz="9900" b="1" spc="-1200" dirty="0">
                <a:solidFill>
                  <a:srgbClr val="F2573D"/>
                </a:solidFill>
                <a:latin typeface="Cambria"/>
                <a:cs typeface="Cambria"/>
              </a:rPr>
              <a:t>Impact  and effort</a:t>
            </a:r>
            <a:endParaRPr sz="9900" dirty="0">
              <a:latin typeface="Cambria"/>
              <a:cs typeface="Cambria"/>
            </a:endParaRPr>
          </a:p>
          <a:p>
            <a:pPr marL="1599565" indent="-1586865">
              <a:lnSpc>
                <a:spcPts val="10475"/>
              </a:lnSpc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lang="en-GB" sz="9900" b="1" spc="-484" dirty="0">
                <a:solidFill>
                  <a:srgbClr val="F2573D"/>
                </a:solidFill>
                <a:latin typeface="Cambria"/>
                <a:cs typeface="Cambria"/>
              </a:rPr>
              <a:t>Making a plan</a:t>
            </a:r>
          </a:p>
          <a:p>
            <a:pPr marL="1599565" indent="-1586865">
              <a:lnSpc>
                <a:spcPts val="10475"/>
              </a:lnSpc>
              <a:buClr>
                <a:srgbClr val="F79A8B"/>
              </a:buClr>
              <a:buAutoNum type="arabicPeriod"/>
              <a:tabLst>
                <a:tab pos="1599565" algn="l"/>
              </a:tabLst>
            </a:pPr>
            <a:r>
              <a:rPr sz="9900" b="1" spc="-484" dirty="0">
                <a:solidFill>
                  <a:srgbClr val="F2573D"/>
                </a:solidFill>
                <a:latin typeface="Cambria"/>
                <a:cs typeface="Cambria"/>
              </a:rPr>
              <a:t>Next</a:t>
            </a:r>
            <a:r>
              <a:rPr sz="9900" b="1" spc="-38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  <a:r>
              <a:rPr sz="9900" b="1" spc="-400" dirty="0">
                <a:solidFill>
                  <a:srgbClr val="F2573D"/>
                </a:solidFill>
                <a:latin typeface="Cambria"/>
                <a:cs typeface="Cambria"/>
              </a:rPr>
              <a:t>steps</a:t>
            </a:r>
            <a:endParaRPr sz="99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074" y="10445385"/>
            <a:ext cx="234914" cy="2349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074" y="10052050"/>
            <a:ext cx="234914" cy="23491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8256" y="10052091"/>
            <a:ext cx="322580" cy="628650"/>
          </a:xfrm>
          <a:custGeom>
            <a:avLst/>
            <a:gdLst/>
            <a:ahLst/>
            <a:cxnLst/>
            <a:rect l="l" t="t" r="r" b="b"/>
            <a:pathLst>
              <a:path w="322580" h="628650">
                <a:moveTo>
                  <a:pt x="320670" y="0"/>
                </a:moveTo>
                <a:lnTo>
                  <a:pt x="262850" y="4143"/>
                </a:lnTo>
                <a:lnTo>
                  <a:pt x="219306" y="14582"/>
                </a:lnTo>
                <a:lnTo>
                  <a:pt x="178333" y="30852"/>
                </a:lnTo>
                <a:lnTo>
                  <a:pt x="140406" y="52480"/>
                </a:lnTo>
                <a:lnTo>
                  <a:pt x="105998" y="78992"/>
                </a:lnTo>
                <a:lnTo>
                  <a:pt x="75584" y="109914"/>
                </a:lnTo>
                <a:lnTo>
                  <a:pt x="49637" y="144771"/>
                </a:lnTo>
                <a:lnTo>
                  <a:pt x="28632" y="183091"/>
                </a:lnTo>
                <a:lnTo>
                  <a:pt x="13041" y="224399"/>
                </a:lnTo>
                <a:lnTo>
                  <a:pt x="3339" y="268222"/>
                </a:lnTo>
                <a:lnTo>
                  <a:pt x="0" y="314084"/>
                </a:lnTo>
                <a:lnTo>
                  <a:pt x="3339" y="359947"/>
                </a:lnTo>
                <a:lnTo>
                  <a:pt x="13041" y="403769"/>
                </a:lnTo>
                <a:lnTo>
                  <a:pt x="28632" y="445077"/>
                </a:lnTo>
                <a:lnTo>
                  <a:pt x="49637" y="483397"/>
                </a:lnTo>
                <a:lnTo>
                  <a:pt x="75584" y="518255"/>
                </a:lnTo>
                <a:lnTo>
                  <a:pt x="105998" y="549176"/>
                </a:lnTo>
                <a:lnTo>
                  <a:pt x="140406" y="575688"/>
                </a:lnTo>
                <a:lnTo>
                  <a:pt x="178333" y="597316"/>
                </a:lnTo>
                <a:lnTo>
                  <a:pt x="219306" y="613587"/>
                </a:lnTo>
                <a:lnTo>
                  <a:pt x="262850" y="624025"/>
                </a:lnTo>
                <a:lnTo>
                  <a:pt x="309048" y="628169"/>
                </a:lnTo>
                <a:lnTo>
                  <a:pt x="320639" y="628169"/>
                </a:lnTo>
                <a:lnTo>
                  <a:pt x="322000" y="623666"/>
                </a:lnTo>
                <a:lnTo>
                  <a:pt x="319089" y="621687"/>
                </a:lnTo>
                <a:lnTo>
                  <a:pt x="292217" y="598082"/>
                </a:lnTo>
                <a:lnTo>
                  <a:pt x="268101" y="566077"/>
                </a:lnTo>
                <a:lnTo>
                  <a:pt x="247244" y="526644"/>
                </a:lnTo>
                <a:lnTo>
                  <a:pt x="230147" y="480756"/>
                </a:lnTo>
                <a:lnTo>
                  <a:pt x="217313" y="429385"/>
                </a:lnTo>
                <a:lnTo>
                  <a:pt x="209245" y="373504"/>
                </a:lnTo>
                <a:lnTo>
                  <a:pt x="206443" y="314084"/>
                </a:lnTo>
                <a:lnTo>
                  <a:pt x="209245" y="254668"/>
                </a:lnTo>
                <a:lnTo>
                  <a:pt x="217313" y="198788"/>
                </a:lnTo>
                <a:lnTo>
                  <a:pt x="230147" y="147417"/>
                </a:lnTo>
                <a:lnTo>
                  <a:pt x="247244" y="101528"/>
                </a:lnTo>
                <a:lnTo>
                  <a:pt x="268101" y="62093"/>
                </a:lnTo>
                <a:lnTo>
                  <a:pt x="292217" y="30087"/>
                </a:lnTo>
                <a:lnTo>
                  <a:pt x="322000" y="4502"/>
                </a:lnTo>
                <a:lnTo>
                  <a:pt x="320670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66854" y="628649"/>
            <a:ext cx="13831539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335" dirty="0">
                <a:solidFill>
                  <a:srgbClr val="F2573D"/>
                </a:solidFill>
              </a:rPr>
              <a:t>What change is taking place in these images</a:t>
            </a:r>
            <a:r>
              <a:rPr lang="en-GB" sz="4950" spc="-340" dirty="0">
                <a:solidFill>
                  <a:srgbClr val="F2573D"/>
                </a:solidFill>
              </a:rPr>
              <a:t>?</a:t>
            </a:r>
            <a:endParaRPr sz="4950" dirty="0"/>
          </a:p>
        </p:txBody>
      </p:sp>
      <p:sp>
        <p:nvSpPr>
          <p:cNvPr id="4" name="object 4"/>
          <p:cNvSpPr txBox="1"/>
          <p:nvPr/>
        </p:nvSpPr>
        <p:spPr>
          <a:xfrm>
            <a:off x="875579" y="3078304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Part One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decides one issue they think is important</a:t>
            </a:r>
          </a:p>
        </p:txBody>
      </p:sp>
      <p:sp>
        <p:nvSpPr>
          <p:cNvPr id="6" name="object 6"/>
          <p:cNvSpPr/>
          <p:nvPr/>
        </p:nvSpPr>
        <p:spPr>
          <a:xfrm>
            <a:off x="1323940" y="175624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3850" y="180434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Issue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A7E1D-C960-45AD-BF4B-BDD44763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72" y="3337102"/>
            <a:ext cx="4243003" cy="3325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D69DC-FA3E-42CF-90E7-8B8B3A1BC1DC}"/>
              </a:ext>
            </a:extLst>
          </p:cNvPr>
          <p:cNvSpPr txBox="1"/>
          <p:nvPr/>
        </p:nvSpPr>
        <p:spPr>
          <a:xfrm>
            <a:off x="6673248" y="4261764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90D8C7A-D51E-47FD-BF16-F9F2EFCE3B68}"/>
              </a:ext>
            </a:extLst>
          </p:cNvPr>
          <p:cNvSpPr/>
          <p:nvPr/>
        </p:nvSpPr>
        <p:spPr>
          <a:xfrm>
            <a:off x="7979750" y="1804340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49529A93-970A-4056-925B-8BD91711657F}"/>
              </a:ext>
            </a:extLst>
          </p:cNvPr>
          <p:cNvSpPr txBox="1"/>
          <p:nvPr/>
        </p:nvSpPr>
        <p:spPr>
          <a:xfrm>
            <a:off x="9241301" y="1916891"/>
            <a:ext cx="7956154" cy="23448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Action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  <a:endParaRPr lang="en-GB" sz="4950" b="1" spc="-20" dirty="0">
              <a:solidFill>
                <a:srgbClr val="F2573D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sz="4950" dirty="0">
              <a:latin typeface="Cambria"/>
              <a:cs typeface="Cambri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14FE6A-3767-4B62-9151-D841AC12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879" y="3243334"/>
            <a:ext cx="4642249" cy="4176713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3DAB1EB2-C292-4ED5-96F0-6661FA2450CF}"/>
              </a:ext>
            </a:extLst>
          </p:cNvPr>
          <p:cNvSpPr/>
          <p:nvPr/>
        </p:nvSpPr>
        <p:spPr>
          <a:xfrm>
            <a:off x="14471650" y="183545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7FDD985-434B-44F0-9F34-0B0A05DCD8EC}"/>
              </a:ext>
            </a:extLst>
          </p:cNvPr>
          <p:cNvSpPr txBox="1"/>
          <p:nvPr/>
        </p:nvSpPr>
        <p:spPr>
          <a:xfrm>
            <a:off x="14753065" y="191028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change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B2496-91F7-424B-B9C4-4510A181BF13}"/>
              </a:ext>
            </a:extLst>
          </p:cNvPr>
          <p:cNvSpPr txBox="1"/>
          <p:nvPr/>
        </p:nvSpPr>
        <p:spPr>
          <a:xfrm>
            <a:off x="13101521" y="4276698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EC047E-AB26-432A-BCC3-3A75DF6999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847903" y="3285005"/>
            <a:ext cx="1827169" cy="19124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D3A6B7-3995-45F0-B7F4-21C4EED8C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2907" y="6530949"/>
            <a:ext cx="1917160" cy="15519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D0F40F-8FC3-4F23-A22D-4641500AD67B}"/>
              </a:ext>
            </a:extLst>
          </p:cNvPr>
          <p:cNvSpPr txBox="1"/>
          <p:nvPr/>
        </p:nvSpPr>
        <p:spPr>
          <a:xfrm>
            <a:off x="14777195" y="5318281"/>
            <a:ext cx="40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Better environment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AE6AF-FA1E-45D5-AF17-D70D3B5F9876}"/>
              </a:ext>
            </a:extLst>
          </p:cNvPr>
          <p:cNvSpPr txBox="1"/>
          <p:nvPr/>
        </p:nvSpPr>
        <p:spPr>
          <a:xfrm>
            <a:off x="14698393" y="8418441"/>
            <a:ext cx="40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Better community</a:t>
            </a:r>
          </a:p>
        </p:txBody>
      </p:sp>
    </p:spTree>
    <p:extLst>
      <p:ext uri="{BB962C8B-B14F-4D97-AF65-F5344CB8AC3E}">
        <p14:creationId xmlns:p14="http://schemas.microsoft.com/office/powerpoint/2010/main" val="399592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66854" y="628649"/>
            <a:ext cx="7229475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335" dirty="0">
                <a:solidFill>
                  <a:srgbClr val="F2573D"/>
                </a:solidFill>
              </a:rPr>
              <a:t>What is making change</a:t>
            </a:r>
            <a:r>
              <a:rPr lang="en-GB" sz="4950" spc="-340" dirty="0">
                <a:solidFill>
                  <a:srgbClr val="F2573D"/>
                </a:solidFill>
              </a:rPr>
              <a:t>?</a:t>
            </a:r>
            <a:endParaRPr sz="4950" dirty="0"/>
          </a:p>
        </p:txBody>
      </p:sp>
      <p:sp>
        <p:nvSpPr>
          <p:cNvPr id="4" name="object 4"/>
          <p:cNvSpPr txBox="1"/>
          <p:nvPr/>
        </p:nvSpPr>
        <p:spPr>
          <a:xfrm>
            <a:off x="875579" y="3078304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Part One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decides one issue they think is important</a:t>
            </a:r>
          </a:p>
        </p:txBody>
      </p:sp>
      <p:sp>
        <p:nvSpPr>
          <p:cNvPr id="6" name="object 6"/>
          <p:cNvSpPr/>
          <p:nvPr/>
        </p:nvSpPr>
        <p:spPr>
          <a:xfrm>
            <a:off x="1323940" y="175624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3850" y="180434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Issue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69DC-FA3E-42CF-90E7-8B8B3A1BC1DC}"/>
              </a:ext>
            </a:extLst>
          </p:cNvPr>
          <p:cNvSpPr txBox="1"/>
          <p:nvPr/>
        </p:nvSpPr>
        <p:spPr>
          <a:xfrm>
            <a:off x="6673248" y="4261764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90D8C7A-D51E-47FD-BF16-F9F2EFCE3B68}"/>
              </a:ext>
            </a:extLst>
          </p:cNvPr>
          <p:cNvSpPr/>
          <p:nvPr/>
        </p:nvSpPr>
        <p:spPr>
          <a:xfrm>
            <a:off x="7979750" y="1804340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49529A93-970A-4056-925B-8BD91711657F}"/>
              </a:ext>
            </a:extLst>
          </p:cNvPr>
          <p:cNvSpPr txBox="1"/>
          <p:nvPr/>
        </p:nvSpPr>
        <p:spPr>
          <a:xfrm>
            <a:off x="9241301" y="1916891"/>
            <a:ext cx="7956154" cy="23448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Action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  <a:endParaRPr lang="en-GB" sz="4950" b="1" spc="-20" dirty="0">
              <a:solidFill>
                <a:srgbClr val="F2573D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sz="4950" dirty="0">
              <a:latin typeface="Cambria"/>
              <a:cs typeface="Cambria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AB1EB2-C292-4ED5-96F0-6661FA2450CF}"/>
              </a:ext>
            </a:extLst>
          </p:cNvPr>
          <p:cNvSpPr/>
          <p:nvPr/>
        </p:nvSpPr>
        <p:spPr>
          <a:xfrm>
            <a:off x="14581073" y="183545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7FDD985-434B-44F0-9F34-0B0A05DCD8EC}"/>
              </a:ext>
            </a:extLst>
          </p:cNvPr>
          <p:cNvSpPr txBox="1"/>
          <p:nvPr/>
        </p:nvSpPr>
        <p:spPr>
          <a:xfrm>
            <a:off x="14753065" y="191028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change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B2496-91F7-424B-B9C4-4510A181BF13}"/>
              </a:ext>
            </a:extLst>
          </p:cNvPr>
          <p:cNvSpPr txBox="1"/>
          <p:nvPr/>
        </p:nvSpPr>
        <p:spPr>
          <a:xfrm>
            <a:off x="13101521" y="4276698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EC047E-AB26-432A-BCC3-3A75DF699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40046" y="2828508"/>
            <a:ext cx="1827169" cy="19124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D3A6B7-3995-45F0-B7F4-21C4EED8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037" y="8501396"/>
            <a:ext cx="1917160" cy="15519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D0F40F-8FC3-4F23-A22D-4641500AD67B}"/>
              </a:ext>
            </a:extLst>
          </p:cNvPr>
          <p:cNvSpPr txBox="1"/>
          <p:nvPr/>
        </p:nvSpPr>
        <p:spPr>
          <a:xfrm>
            <a:off x="14635560" y="3246134"/>
            <a:ext cx="3071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Better environment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AE6AF-FA1E-45D5-AF17-D70D3B5F9876}"/>
              </a:ext>
            </a:extLst>
          </p:cNvPr>
          <p:cNvSpPr txBox="1"/>
          <p:nvPr/>
        </p:nvSpPr>
        <p:spPr>
          <a:xfrm>
            <a:off x="14676803" y="10071182"/>
            <a:ext cx="40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Better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A299A-9F72-470C-90FD-CDB6B2EB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862" y="3222212"/>
            <a:ext cx="4015105" cy="5905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2AAD5F-347E-4F04-A62A-510AF49B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304" y="3274941"/>
            <a:ext cx="4134085" cy="4426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20C4A-B4A6-4E4F-A246-DAC2DBE80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5344" y="5210315"/>
            <a:ext cx="2127787" cy="2716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F899B7-CDC5-4D35-911B-CD4616948B1B}"/>
              </a:ext>
            </a:extLst>
          </p:cNvPr>
          <p:cNvSpPr txBox="1"/>
          <p:nvPr/>
        </p:nvSpPr>
        <p:spPr>
          <a:xfrm>
            <a:off x="14827037" y="5708314"/>
            <a:ext cx="212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New skills</a:t>
            </a:r>
          </a:p>
        </p:txBody>
      </p:sp>
    </p:spTree>
    <p:extLst>
      <p:ext uri="{BB962C8B-B14F-4D97-AF65-F5344CB8AC3E}">
        <p14:creationId xmlns:p14="http://schemas.microsoft.com/office/powerpoint/2010/main" val="36571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66854" y="628649"/>
            <a:ext cx="7229475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335" dirty="0">
                <a:solidFill>
                  <a:srgbClr val="F2573D"/>
                </a:solidFill>
              </a:rPr>
              <a:t>What is making change</a:t>
            </a:r>
            <a:r>
              <a:rPr lang="en-GB" sz="4950" spc="-340" dirty="0">
                <a:solidFill>
                  <a:srgbClr val="F2573D"/>
                </a:solidFill>
              </a:rPr>
              <a:t>?</a:t>
            </a:r>
            <a:endParaRPr sz="4950" dirty="0"/>
          </a:p>
        </p:txBody>
      </p:sp>
      <p:sp>
        <p:nvSpPr>
          <p:cNvPr id="4" name="object 4"/>
          <p:cNvSpPr txBox="1"/>
          <p:nvPr/>
        </p:nvSpPr>
        <p:spPr>
          <a:xfrm>
            <a:off x="875579" y="3078304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Part One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decides one issue they think is important</a:t>
            </a:r>
          </a:p>
        </p:txBody>
      </p:sp>
      <p:sp>
        <p:nvSpPr>
          <p:cNvPr id="6" name="object 6"/>
          <p:cNvSpPr/>
          <p:nvPr/>
        </p:nvSpPr>
        <p:spPr>
          <a:xfrm>
            <a:off x="1323940" y="175624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3850" y="180434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Issue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69DC-FA3E-42CF-90E7-8B8B3A1BC1DC}"/>
              </a:ext>
            </a:extLst>
          </p:cNvPr>
          <p:cNvSpPr txBox="1"/>
          <p:nvPr/>
        </p:nvSpPr>
        <p:spPr>
          <a:xfrm>
            <a:off x="6673248" y="4261764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90D8C7A-D51E-47FD-BF16-F9F2EFCE3B68}"/>
              </a:ext>
            </a:extLst>
          </p:cNvPr>
          <p:cNvSpPr/>
          <p:nvPr/>
        </p:nvSpPr>
        <p:spPr>
          <a:xfrm>
            <a:off x="7979750" y="1804340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49529A93-970A-4056-925B-8BD91711657F}"/>
              </a:ext>
            </a:extLst>
          </p:cNvPr>
          <p:cNvSpPr txBox="1"/>
          <p:nvPr/>
        </p:nvSpPr>
        <p:spPr>
          <a:xfrm>
            <a:off x="9241301" y="1916891"/>
            <a:ext cx="7956154" cy="23448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Action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  <a:endParaRPr lang="en-GB" sz="4950" b="1" spc="-20" dirty="0">
              <a:solidFill>
                <a:srgbClr val="F2573D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sz="4950" dirty="0">
              <a:latin typeface="Cambria"/>
              <a:cs typeface="Cambria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AB1EB2-C292-4ED5-96F0-6661FA2450CF}"/>
              </a:ext>
            </a:extLst>
          </p:cNvPr>
          <p:cNvSpPr/>
          <p:nvPr/>
        </p:nvSpPr>
        <p:spPr>
          <a:xfrm>
            <a:off x="14471650" y="183545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7FDD985-434B-44F0-9F34-0B0A05DCD8EC}"/>
              </a:ext>
            </a:extLst>
          </p:cNvPr>
          <p:cNvSpPr txBox="1"/>
          <p:nvPr/>
        </p:nvSpPr>
        <p:spPr>
          <a:xfrm>
            <a:off x="14753065" y="191028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change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B2496-91F7-424B-B9C4-4510A181BF13}"/>
              </a:ext>
            </a:extLst>
          </p:cNvPr>
          <p:cNvSpPr txBox="1"/>
          <p:nvPr/>
        </p:nvSpPr>
        <p:spPr>
          <a:xfrm>
            <a:off x="13101521" y="4276698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0F40F-8FC3-4F23-A22D-4641500AD67B}"/>
              </a:ext>
            </a:extLst>
          </p:cNvPr>
          <p:cNvSpPr txBox="1"/>
          <p:nvPr/>
        </p:nvSpPr>
        <p:spPr>
          <a:xfrm>
            <a:off x="14748710" y="4254297"/>
            <a:ext cx="4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Learning games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F009D-01A9-4EA2-8D9C-FB2BFC16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20" y="3274940"/>
            <a:ext cx="4239364" cy="52568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91110F-E7E7-42F2-9A43-987C7FBD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12" y="3235567"/>
            <a:ext cx="4628815" cy="44765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A322C0-B655-4434-8EEF-79C8C85EC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234" y="2712598"/>
            <a:ext cx="2239737" cy="1562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24E021-7F50-41A7-8890-44E1ADF7E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757" y="5119741"/>
            <a:ext cx="4505325" cy="14287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27996E-21E2-4468-926A-FA7D3969A6D8}"/>
              </a:ext>
            </a:extLst>
          </p:cNvPr>
          <p:cNvSpPr txBox="1"/>
          <p:nvPr/>
        </p:nvSpPr>
        <p:spPr>
          <a:xfrm>
            <a:off x="14589593" y="6577121"/>
            <a:ext cx="4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Happier families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912DA5-97C9-407D-B2CF-AC514F03A050}"/>
              </a:ext>
            </a:extLst>
          </p:cNvPr>
          <p:cNvSpPr txBox="1"/>
          <p:nvPr/>
        </p:nvSpPr>
        <p:spPr>
          <a:xfrm>
            <a:off x="14665757" y="9837996"/>
            <a:ext cx="41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conversations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4DE15A6-7B18-4723-9832-44180203A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8003" y="7299796"/>
            <a:ext cx="43910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66854" y="628649"/>
            <a:ext cx="7229475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335" dirty="0">
                <a:solidFill>
                  <a:srgbClr val="F2573D"/>
                </a:solidFill>
              </a:rPr>
              <a:t>What is changemakers</a:t>
            </a:r>
            <a:r>
              <a:rPr lang="en-GB" sz="4950" spc="-340" dirty="0">
                <a:solidFill>
                  <a:srgbClr val="F2573D"/>
                </a:solidFill>
              </a:rPr>
              <a:t>?</a:t>
            </a:r>
            <a:endParaRPr sz="4950" dirty="0"/>
          </a:p>
        </p:txBody>
      </p:sp>
      <p:sp>
        <p:nvSpPr>
          <p:cNvPr id="3" name="object 3"/>
          <p:cNvSpPr/>
          <p:nvPr/>
        </p:nvSpPr>
        <p:spPr>
          <a:xfrm>
            <a:off x="269739" y="3017522"/>
            <a:ext cx="4668820" cy="7437754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5022" y="3094178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Part One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decides one </a:t>
            </a: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issue</a:t>
            </a: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 they think is important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6C6BFCF-0F88-40F0-B8D1-13D87EDD3748}"/>
              </a:ext>
            </a:extLst>
          </p:cNvPr>
          <p:cNvSpPr/>
          <p:nvPr/>
        </p:nvSpPr>
        <p:spPr>
          <a:xfrm>
            <a:off x="5252248" y="3017522"/>
            <a:ext cx="4668820" cy="7437754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B2BD865-94F8-48CF-B438-2E2F57C4B315}"/>
              </a:ext>
            </a:extLst>
          </p:cNvPr>
          <p:cNvSpPr/>
          <p:nvPr/>
        </p:nvSpPr>
        <p:spPr>
          <a:xfrm>
            <a:off x="15113820" y="2973072"/>
            <a:ext cx="4668820" cy="7437754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E818EF9-9B55-44F0-ABB0-693710671ED4}"/>
              </a:ext>
            </a:extLst>
          </p:cNvPr>
          <p:cNvSpPr/>
          <p:nvPr/>
        </p:nvSpPr>
        <p:spPr>
          <a:xfrm>
            <a:off x="10183034" y="3002917"/>
            <a:ext cx="4668820" cy="7437754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3" y="7674607"/>
                </a:lnTo>
                <a:lnTo>
                  <a:pt x="5979309" y="7662933"/>
                </a:lnTo>
                <a:lnTo>
                  <a:pt x="6018458" y="7644344"/>
                </a:lnTo>
                <a:lnTo>
                  <a:pt x="6053532" y="7619550"/>
                </a:lnTo>
                <a:lnTo>
                  <a:pt x="6083820" y="7589261"/>
                </a:lnTo>
                <a:lnTo>
                  <a:pt x="6108613" y="7554187"/>
                </a:lnTo>
                <a:lnTo>
                  <a:pt x="6127201" y="7515038"/>
                </a:lnTo>
                <a:lnTo>
                  <a:pt x="6138874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4" y="206131"/>
                </a:lnTo>
                <a:lnTo>
                  <a:pt x="6127201" y="163617"/>
                </a:lnTo>
                <a:lnTo>
                  <a:pt x="6108613" y="124468"/>
                </a:lnTo>
                <a:lnTo>
                  <a:pt x="6083820" y="89394"/>
                </a:lnTo>
                <a:lnTo>
                  <a:pt x="6053532" y="59105"/>
                </a:lnTo>
                <a:lnTo>
                  <a:pt x="6018458" y="34311"/>
                </a:lnTo>
                <a:lnTo>
                  <a:pt x="5979309" y="15723"/>
                </a:lnTo>
                <a:lnTo>
                  <a:pt x="5936793" y="4049"/>
                </a:lnTo>
                <a:lnTo>
                  <a:pt x="5891621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482A85D-8551-43EF-A8B9-B76D83DC142A}"/>
              </a:ext>
            </a:extLst>
          </p:cNvPr>
          <p:cNvSpPr txBox="1"/>
          <p:nvPr/>
        </p:nvSpPr>
        <p:spPr>
          <a:xfrm>
            <a:off x="5544399" y="3094179"/>
            <a:ext cx="3818254" cy="569194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Part Two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</a:t>
            </a:r>
            <a:r>
              <a:rPr lang="en-GB" sz="4950" b="1" spc="-315" dirty="0">
                <a:solidFill>
                  <a:schemeClr val="bg1"/>
                </a:solidFill>
                <a:latin typeface="Cambria"/>
                <a:cs typeface="Cambria"/>
              </a:rPr>
              <a:t>agrees the </a:t>
            </a:r>
            <a:r>
              <a:rPr lang="en-GB" sz="4950" b="1" spc="-315" dirty="0">
                <a:solidFill>
                  <a:schemeClr val="tx1"/>
                </a:solidFill>
                <a:latin typeface="Cambria"/>
                <a:cs typeface="Cambria"/>
              </a:rPr>
              <a:t>action</a:t>
            </a:r>
            <a:r>
              <a:rPr lang="en-GB" sz="4950" b="1" spc="-315" dirty="0">
                <a:solidFill>
                  <a:schemeClr val="bg1"/>
                </a:solidFill>
                <a:latin typeface="Cambria"/>
                <a:cs typeface="Cambria"/>
              </a:rPr>
              <a:t> they can take to change it.</a:t>
            </a:r>
            <a:endParaRPr lang="en-GB" sz="495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2EF46AFD-4670-4B1A-A6F7-8C40F1EC30E8}"/>
              </a:ext>
            </a:extLst>
          </p:cNvPr>
          <p:cNvSpPr txBox="1"/>
          <p:nvPr/>
        </p:nvSpPr>
        <p:spPr>
          <a:xfrm>
            <a:off x="10509250" y="3094179"/>
            <a:ext cx="3818254" cy="683328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Part Three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315" dirty="0">
                <a:solidFill>
                  <a:schemeClr val="bg1"/>
                </a:solidFill>
                <a:latin typeface="Cambria"/>
                <a:cs typeface="Cambria"/>
              </a:rPr>
              <a:t>The group </a:t>
            </a:r>
            <a:r>
              <a:rPr lang="en-GB" sz="4950" b="1" spc="-315" dirty="0">
                <a:solidFill>
                  <a:schemeClr val="tx1"/>
                </a:solidFill>
                <a:latin typeface="Cambria"/>
                <a:cs typeface="Cambria"/>
              </a:rPr>
              <a:t>carries out </a:t>
            </a:r>
            <a:r>
              <a:rPr lang="en-GB" sz="4950" b="1" spc="-315" dirty="0">
                <a:solidFill>
                  <a:schemeClr val="bg1"/>
                </a:solidFill>
                <a:latin typeface="Cambria"/>
                <a:cs typeface="Cambria"/>
              </a:rPr>
              <a:t>their agreed action with help from both adults at Oasis and us at Cymru Global.</a:t>
            </a:r>
            <a:endParaRPr lang="en-GB" sz="495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0498E612-0A46-4139-A2B1-C30CEA68053E}"/>
              </a:ext>
            </a:extLst>
          </p:cNvPr>
          <p:cNvSpPr txBox="1"/>
          <p:nvPr/>
        </p:nvSpPr>
        <p:spPr>
          <a:xfrm>
            <a:off x="15309850" y="3094178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Part Four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comes to the  </a:t>
            </a:r>
            <a:r>
              <a:rPr lang="en-GB" sz="4950" b="1" spc="-235" dirty="0">
                <a:solidFill>
                  <a:schemeClr val="tx1"/>
                </a:solidFill>
                <a:latin typeface="Cambria"/>
                <a:cs typeface="Cambria"/>
              </a:rPr>
              <a:t>conference</a:t>
            </a: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 in July and tell us what you did! </a:t>
            </a:r>
          </a:p>
        </p:txBody>
      </p:sp>
    </p:spTree>
    <p:extLst>
      <p:ext uri="{BB962C8B-B14F-4D97-AF65-F5344CB8AC3E}">
        <p14:creationId xmlns:p14="http://schemas.microsoft.com/office/powerpoint/2010/main" val="276731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66854" y="628649"/>
            <a:ext cx="7229475" cy="78034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85"/>
              </a:spcBef>
            </a:pPr>
            <a:r>
              <a:rPr lang="en-GB" sz="4950" spc="-335" dirty="0">
                <a:solidFill>
                  <a:srgbClr val="F2573D"/>
                </a:solidFill>
              </a:rPr>
              <a:t>Your turn</a:t>
            </a:r>
            <a:r>
              <a:rPr lang="en-GB" sz="4950" spc="-340" dirty="0">
                <a:solidFill>
                  <a:srgbClr val="F2573D"/>
                </a:solidFill>
              </a:rPr>
              <a:t>! </a:t>
            </a:r>
            <a:endParaRPr sz="4950" dirty="0"/>
          </a:p>
        </p:txBody>
      </p:sp>
      <p:sp>
        <p:nvSpPr>
          <p:cNvPr id="4" name="object 4"/>
          <p:cNvSpPr txBox="1"/>
          <p:nvPr/>
        </p:nvSpPr>
        <p:spPr>
          <a:xfrm>
            <a:off x="875579" y="3078304"/>
            <a:ext cx="3818254" cy="49096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Part One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lang="en-GB" sz="4950" b="1" spc="-2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FFFFF"/>
                </a:solidFill>
                <a:latin typeface="Cambria"/>
                <a:cs typeface="Cambria"/>
              </a:rPr>
              <a:t>The group decides one issue they think is important</a:t>
            </a:r>
          </a:p>
        </p:txBody>
      </p:sp>
      <p:sp>
        <p:nvSpPr>
          <p:cNvPr id="6" name="object 6"/>
          <p:cNvSpPr/>
          <p:nvPr/>
        </p:nvSpPr>
        <p:spPr>
          <a:xfrm>
            <a:off x="1275389" y="1916891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9396" y="1998086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Issue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69DC-FA3E-42CF-90E7-8B8B3A1BC1DC}"/>
              </a:ext>
            </a:extLst>
          </p:cNvPr>
          <p:cNvSpPr txBox="1"/>
          <p:nvPr/>
        </p:nvSpPr>
        <p:spPr>
          <a:xfrm>
            <a:off x="6673248" y="4261764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90D8C7A-D51E-47FD-BF16-F9F2EFCE3B68}"/>
              </a:ext>
            </a:extLst>
          </p:cNvPr>
          <p:cNvSpPr/>
          <p:nvPr/>
        </p:nvSpPr>
        <p:spPr>
          <a:xfrm>
            <a:off x="7979750" y="1804340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49529A93-970A-4056-925B-8BD91711657F}"/>
              </a:ext>
            </a:extLst>
          </p:cNvPr>
          <p:cNvSpPr txBox="1"/>
          <p:nvPr/>
        </p:nvSpPr>
        <p:spPr>
          <a:xfrm>
            <a:off x="8215129" y="2022831"/>
            <a:ext cx="7956154" cy="23448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Action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  <a:endParaRPr lang="en-GB" sz="4950" b="1" spc="-20" dirty="0">
              <a:solidFill>
                <a:srgbClr val="F2573D"/>
              </a:solidFill>
              <a:latin typeface="Cambria"/>
              <a:cs typeface="Cambria"/>
            </a:endParaRP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endParaRPr sz="4950" dirty="0">
              <a:latin typeface="Cambria"/>
              <a:cs typeface="Cambria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AB1EB2-C292-4ED5-96F0-6661FA2450CF}"/>
              </a:ext>
            </a:extLst>
          </p:cNvPr>
          <p:cNvSpPr/>
          <p:nvPr/>
        </p:nvSpPr>
        <p:spPr>
          <a:xfrm>
            <a:off x="14581073" y="1835455"/>
            <a:ext cx="5070509" cy="8924456"/>
          </a:xfrm>
          <a:custGeom>
            <a:avLst/>
            <a:gdLst/>
            <a:ahLst/>
            <a:cxnLst/>
            <a:rect l="l" t="t" r="r" b="b"/>
            <a:pathLst>
              <a:path w="6142990" h="7679055">
                <a:moveTo>
                  <a:pt x="5891621" y="0"/>
                </a:moveTo>
                <a:lnTo>
                  <a:pt x="251301" y="0"/>
                </a:lnTo>
                <a:lnTo>
                  <a:pt x="206129" y="4049"/>
                </a:lnTo>
                <a:lnTo>
                  <a:pt x="163613" y="15723"/>
                </a:lnTo>
                <a:lnTo>
                  <a:pt x="124463" y="34311"/>
                </a:lnTo>
                <a:lnTo>
                  <a:pt x="89390" y="59105"/>
                </a:lnTo>
                <a:lnTo>
                  <a:pt x="59102" y="89394"/>
                </a:lnTo>
                <a:lnTo>
                  <a:pt x="34309" y="124468"/>
                </a:lnTo>
                <a:lnTo>
                  <a:pt x="15721" y="163617"/>
                </a:lnTo>
                <a:lnTo>
                  <a:pt x="4048" y="206131"/>
                </a:lnTo>
                <a:lnTo>
                  <a:pt x="0" y="251301"/>
                </a:lnTo>
                <a:lnTo>
                  <a:pt x="0" y="7427355"/>
                </a:lnTo>
                <a:lnTo>
                  <a:pt x="4048" y="7472524"/>
                </a:lnTo>
                <a:lnTo>
                  <a:pt x="15721" y="7515038"/>
                </a:lnTo>
                <a:lnTo>
                  <a:pt x="34309" y="7554187"/>
                </a:lnTo>
                <a:lnTo>
                  <a:pt x="59102" y="7589261"/>
                </a:lnTo>
                <a:lnTo>
                  <a:pt x="89390" y="7619550"/>
                </a:lnTo>
                <a:lnTo>
                  <a:pt x="124463" y="7644344"/>
                </a:lnTo>
                <a:lnTo>
                  <a:pt x="163613" y="7662933"/>
                </a:lnTo>
                <a:lnTo>
                  <a:pt x="206129" y="7674607"/>
                </a:lnTo>
                <a:lnTo>
                  <a:pt x="251301" y="7678656"/>
                </a:lnTo>
                <a:lnTo>
                  <a:pt x="5891621" y="7678656"/>
                </a:lnTo>
                <a:lnTo>
                  <a:pt x="5936791" y="7674607"/>
                </a:lnTo>
                <a:lnTo>
                  <a:pt x="5979305" y="7662933"/>
                </a:lnTo>
                <a:lnTo>
                  <a:pt x="6018454" y="7644344"/>
                </a:lnTo>
                <a:lnTo>
                  <a:pt x="6053528" y="7619550"/>
                </a:lnTo>
                <a:lnTo>
                  <a:pt x="6083817" y="7589261"/>
                </a:lnTo>
                <a:lnTo>
                  <a:pt x="6108610" y="7554187"/>
                </a:lnTo>
                <a:lnTo>
                  <a:pt x="6127199" y="7515038"/>
                </a:lnTo>
                <a:lnTo>
                  <a:pt x="6138873" y="7472524"/>
                </a:lnTo>
                <a:lnTo>
                  <a:pt x="6142922" y="7427355"/>
                </a:lnTo>
                <a:lnTo>
                  <a:pt x="6142922" y="251301"/>
                </a:lnTo>
                <a:lnTo>
                  <a:pt x="6138873" y="206131"/>
                </a:lnTo>
                <a:lnTo>
                  <a:pt x="6127199" y="163617"/>
                </a:lnTo>
                <a:lnTo>
                  <a:pt x="6108610" y="124468"/>
                </a:lnTo>
                <a:lnTo>
                  <a:pt x="6083817" y="89394"/>
                </a:lnTo>
                <a:lnTo>
                  <a:pt x="6053528" y="59105"/>
                </a:lnTo>
                <a:lnTo>
                  <a:pt x="6018454" y="34311"/>
                </a:lnTo>
                <a:lnTo>
                  <a:pt x="5979305" y="15723"/>
                </a:lnTo>
                <a:lnTo>
                  <a:pt x="5936791" y="4049"/>
                </a:lnTo>
                <a:lnTo>
                  <a:pt x="58916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7FDD985-434B-44F0-9F34-0B0A05DCD8EC}"/>
              </a:ext>
            </a:extLst>
          </p:cNvPr>
          <p:cNvSpPr txBox="1"/>
          <p:nvPr/>
        </p:nvSpPr>
        <p:spPr>
          <a:xfrm>
            <a:off x="14753065" y="1910280"/>
            <a:ext cx="5400883" cy="156260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35" dirty="0">
                <a:solidFill>
                  <a:srgbClr val="F2573D"/>
                </a:solidFill>
                <a:latin typeface="Cambria"/>
                <a:cs typeface="Cambria"/>
              </a:rPr>
              <a:t>change</a:t>
            </a:r>
          </a:p>
          <a:p>
            <a:pPr marL="12700" marR="10160">
              <a:lnSpc>
                <a:spcPts val="4950"/>
              </a:lnSpc>
              <a:spcBef>
                <a:spcPts val="1085"/>
              </a:spcBef>
            </a:pPr>
            <a:r>
              <a:rPr lang="en-GB" sz="4950" b="1" spc="-20" dirty="0">
                <a:solidFill>
                  <a:srgbClr val="F2573D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B2496-91F7-424B-B9C4-4510A181BF13}"/>
              </a:ext>
            </a:extLst>
          </p:cNvPr>
          <p:cNvSpPr txBox="1"/>
          <p:nvPr/>
        </p:nvSpPr>
        <p:spPr>
          <a:xfrm>
            <a:off x="13101521" y="4276698"/>
            <a:ext cx="231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EC047E-AB26-432A-BCC3-3A75DF699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84305" y="8442835"/>
            <a:ext cx="1827169" cy="19124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D3A6B7-3995-45F0-B7F4-21C4EED8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037" y="8501396"/>
            <a:ext cx="1917160" cy="15519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F2C294-7429-4B13-8DA8-ED3D42207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63" y="2855779"/>
            <a:ext cx="4134085" cy="4709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91156C-0B8B-40A5-9E1A-2F78C7565125}"/>
              </a:ext>
            </a:extLst>
          </p:cNvPr>
          <p:cNvSpPr txBox="1"/>
          <p:nvPr/>
        </p:nvSpPr>
        <p:spPr>
          <a:xfrm>
            <a:off x="1678363" y="7926430"/>
            <a:ext cx="4000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What issue that you can think of to take action on?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6C0728-69A5-44EF-BD66-4B86A25F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435" y="2859623"/>
            <a:ext cx="4521886" cy="4547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9E9EB4-0114-4F6D-B701-5D33B61D1D52}"/>
              </a:ext>
            </a:extLst>
          </p:cNvPr>
          <p:cNvSpPr txBox="1"/>
          <p:nvPr/>
        </p:nvSpPr>
        <p:spPr>
          <a:xfrm>
            <a:off x="8455981" y="7775374"/>
            <a:ext cx="4000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Name one action you can take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FDC9F7-40B6-40A5-AFD9-FAC356D1E848}"/>
              </a:ext>
            </a:extLst>
          </p:cNvPr>
          <p:cNvSpPr txBox="1"/>
          <p:nvPr/>
        </p:nvSpPr>
        <p:spPr>
          <a:xfrm>
            <a:off x="15116083" y="3108867"/>
            <a:ext cx="4000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What change will it make?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6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6410" y="9986994"/>
            <a:ext cx="1166495" cy="693420"/>
          </a:xfrm>
          <a:custGeom>
            <a:avLst/>
            <a:gdLst/>
            <a:ahLst/>
            <a:cxnLst/>
            <a:rect l="l" t="t" r="r" b="b"/>
            <a:pathLst>
              <a:path w="1166495" h="693420">
                <a:moveTo>
                  <a:pt x="241592" y="91147"/>
                </a:moveTo>
                <a:lnTo>
                  <a:pt x="228892" y="50876"/>
                </a:lnTo>
                <a:lnTo>
                  <a:pt x="170522" y="5562"/>
                </a:lnTo>
                <a:lnTo>
                  <a:pt x="129476" y="0"/>
                </a:lnTo>
                <a:lnTo>
                  <a:pt x="86271" y="6070"/>
                </a:lnTo>
                <a:lnTo>
                  <a:pt x="50444" y="24015"/>
                </a:lnTo>
                <a:lnTo>
                  <a:pt x="23266" y="53403"/>
                </a:lnTo>
                <a:lnTo>
                  <a:pt x="6032" y="93802"/>
                </a:lnTo>
                <a:lnTo>
                  <a:pt x="0" y="144792"/>
                </a:lnTo>
                <a:lnTo>
                  <a:pt x="6032" y="195973"/>
                </a:lnTo>
                <a:lnTo>
                  <a:pt x="23241" y="236499"/>
                </a:lnTo>
                <a:lnTo>
                  <a:pt x="50355" y="265938"/>
                </a:lnTo>
                <a:lnTo>
                  <a:pt x="86055" y="283908"/>
                </a:lnTo>
                <a:lnTo>
                  <a:pt x="129070" y="289991"/>
                </a:lnTo>
                <a:lnTo>
                  <a:pt x="170357" y="284416"/>
                </a:lnTo>
                <a:lnTo>
                  <a:pt x="204381" y="267500"/>
                </a:lnTo>
                <a:lnTo>
                  <a:pt x="216242" y="253682"/>
                </a:lnTo>
                <a:lnTo>
                  <a:pt x="228892" y="238937"/>
                </a:lnTo>
                <a:lnTo>
                  <a:pt x="241592" y="198424"/>
                </a:lnTo>
                <a:lnTo>
                  <a:pt x="200456" y="198424"/>
                </a:lnTo>
                <a:lnTo>
                  <a:pt x="190538" y="222719"/>
                </a:lnTo>
                <a:lnTo>
                  <a:pt x="174637" y="239979"/>
                </a:lnTo>
                <a:lnTo>
                  <a:pt x="153606" y="250266"/>
                </a:lnTo>
                <a:lnTo>
                  <a:pt x="128257" y="253682"/>
                </a:lnTo>
                <a:lnTo>
                  <a:pt x="91859" y="246202"/>
                </a:lnTo>
                <a:lnTo>
                  <a:pt x="64884" y="224650"/>
                </a:lnTo>
                <a:lnTo>
                  <a:pt x="48107" y="190385"/>
                </a:lnTo>
                <a:lnTo>
                  <a:pt x="42341" y="144792"/>
                </a:lnTo>
                <a:lnTo>
                  <a:pt x="48171" y="99250"/>
                </a:lnTo>
                <a:lnTo>
                  <a:pt x="65036" y="65138"/>
                </a:lnTo>
                <a:lnTo>
                  <a:pt x="92036" y="43726"/>
                </a:lnTo>
                <a:lnTo>
                  <a:pt x="128257" y="36296"/>
                </a:lnTo>
                <a:lnTo>
                  <a:pt x="153606" y="39712"/>
                </a:lnTo>
                <a:lnTo>
                  <a:pt x="174637" y="49961"/>
                </a:lnTo>
                <a:lnTo>
                  <a:pt x="190538" y="67094"/>
                </a:lnTo>
                <a:lnTo>
                  <a:pt x="200456" y="91147"/>
                </a:lnTo>
                <a:lnTo>
                  <a:pt x="241592" y="91147"/>
                </a:lnTo>
                <a:close/>
              </a:path>
              <a:path w="1166495" h="693420">
                <a:moveTo>
                  <a:pt x="246430" y="541261"/>
                </a:moveTo>
                <a:lnTo>
                  <a:pt x="139547" y="541261"/>
                </a:lnTo>
                <a:lnTo>
                  <a:pt x="139547" y="575144"/>
                </a:lnTo>
                <a:lnTo>
                  <a:pt x="206908" y="575144"/>
                </a:lnTo>
                <a:lnTo>
                  <a:pt x="206908" y="586422"/>
                </a:lnTo>
                <a:lnTo>
                  <a:pt x="201422" y="615721"/>
                </a:lnTo>
                <a:lnTo>
                  <a:pt x="185991" y="638060"/>
                </a:lnTo>
                <a:lnTo>
                  <a:pt x="162153" y="652221"/>
                </a:lnTo>
                <a:lnTo>
                  <a:pt x="131483" y="657009"/>
                </a:lnTo>
                <a:lnTo>
                  <a:pt x="95161" y="649528"/>
                </a:lnTo>
                <a:lnTo>
                  <a:pt x="67157" y="628281"/>
                </a:lnTo>
                <a:lnTo>
                  <a:pt x="49136" y="594169"/>
                </a:lnTo>
                <a:lnTo>
                  <a:pt x="42748" y="548119"/>
                </a:lnTo>
                <a:lnTo>
                  <a:pt x="48780" y="501726"/>
                </a:lnTo>
                <a:lnTo>
                  <a:pt x="66192" y="467702"/>
                </a:lnTo>
                <a:lnTo>
                  <a:pt x="93967" y="446760"/>
                </a:lnTo>
                <a:lnTo>
                  <a:pt x="131076" y="439623"/>
                </a:lnTo>
                <a:lnTo>
                  <a:pt x="153619" y="442201"/>
                </a:lnTo>
                <a:lnTo>
                  <a:pt x="172529" y="450265"/>
                </a:lnTo>
                <a:lnTo>
                  <a:pt x="187350" y="464299"/>
                </a:lnTo>
                <a:lnTo>
                  <a:pt x="197624" y="484797"/>
                </a:lnTo>
                <a:lnTo>
                  <a:pt x="240385" y="484797"/>
                </a:lnTo>
                <a:lnTo>
                  <a:pt x="226301" y="448919"/>
                </a:lnTo>
                <a:lnTo>
                  <a:pt x="169710" y="408343"/>
                </a:lnTo>
                <a:lnTo>
                  <a:pt x="130683" y="403326"/>
                </a:lnTo>
                <a:lnTo>
                  <a:pt x="87820" y="409321"/>
                </a:lnTo>
                <a:lnTo>
                  <a:pt x="51752" y="427113"/>
                </a:lnTo>
                <a:lnTo>
                  <a:pt x="24041" y="456374"/>
                </a:lnTo>
                <a:lnTo>
                  <a:pt x="6273" y="496811"/>
                </a:lnTo>
                <a:lnTo>
                  <a:pt x="0" y="548119"/>
                </a:lnTo>
                <a:lnTo>
                  <a:pt x="5981" y="599465"/>
                </a:lnTo>
                <a:lnTo>
                  <a:pt x="22860" y="640003"/>
                </a:lnTo>
                <a:lnTo>
                  <a:pt x="49047" y="669391"/>
                </a:lnTo>
                <a:lnTo>
                  <a:pt x="82969" y="687273"/>
                </a:lnTo>
                <a:lnTo>
                  <a:pt x="123012" y="693318"/>
                </a:lnTo>
                <a:lnTo>
                  <a:pt x="150253" y="690460"/>
                </a:lnTo>
                <a:lnTo>
                  <a:pt x="173329" y="682015"/>
                </a:lnTo>
                <a:lnTo>
                  <a:pt x="192316" y="668134"/>
                </a:lnTo>
                <a:lnTo>
                  <a:pt x="201002" y="657009"/>
                </a:lnTo>
                <a:lnTo>
                  <a:pt x="207302" y="648944"/>
                </a:lnTo>
                <a:lnTo>
                  <a:pt x="207302" y="689279"/>
                </a:lnTo>
                <a:lnTo>
                  <a:pt x="246430" y="689279"/>
                </a:lnTo>
                <a:lnTo>
                  <a:pt x="246430" y="648944"/>
                </a:lnTo>
                <a:lnTo>
                  <a:pt x="246430" y="541261"/>
                </a:lnTo>
                <a:close/>
              </a:path>
              <a:path w="1166495" h="693420">
                <a:moveTo>
                  <a:pt x="325285" y="406958"/>
                </a:moveTo>
                <a:lnTo>
                  <a:pt x="284543" y="406958"/>
                </a:lnTo>
                <a:lnTo>
                  <a:pt x="284543" y="689279"/>
                </a:lnTo>
                <a:lnTo>
                  <a:pt x="325285" y="689279"/>
                </a:lnTo>
                <a:lnTo>
                  <a:pt x="325285" y="406958"/>
                </a:lnTo>
                <a:close/>
              </a:path>
              <a:path w="1166495" h="693420">
                <a:moveTo>
                  <a:pt x="463981" y="76225"/>
                </a:moveTo>
                <a:lnTo>
                  <a:pt x="422033" y="76225"/>
                </a:lnTo>
                <a:lnTo>
                  <a:pt x="361543" y="236347"/>
                </a:lnTo>
                <a:lnTo>
                  <a:pt x="301447" y="76225"/>
                </a:lnTo>
                <a:lnTo>
                  <a:pt x="259499" y="76225"/>
                </a:lnTo>
                <a:lnTo>
                  <a:pt x="338150" y="273050"/>
                </a:lnTo>
                <a:lnTo>
                  <a:pt x="340182" y="279895"/>
                </a:lnTo>
                <a:lnTo>
                  <a:pt x="319087" y="324421"/>
                </a:lnTo>
                <a:lnTo>
                  <a:pt x="303199" y="329857"/>
                </a:lnTo>
                <a:lnTo>
                  <a:pt x="280873" y="329514"/>
                </a:lnTo>
                <a:lnTo>
                  <a:pt x="280873" y="364604"/>
                </a:lnTo>
                <a:lnTo>
                  <a:pt x="337439" y="353568"/>
                </a:lnTo>
                <a:lnTo>
                  <a:pt x="375259" y="298043"/>
                </a:lnTo>
                <a:lnTo>
                  <a:pt x="399935" y="236347"/>
                </a:lnTo>
                <a:lnTo>
                  <a:pt x="463981" y="76225"/>
                </a:lnTo>
                <a:close/>
              </a:path>
              <a:path w="1166495" h="693420">
                <a:moveTo>
                  <a:pt x="557961" y="584415"/>
                </a:moveTo>
                <a:lnTo>
                  <a:pt x="549325" y="535749"/>
                </a:lnTo>
                <a:lnTo>
                  <a:pt x="531787" y="509803"/>
                </a:lnTo>
                <a:lnTo>
                  <a:pt x="526402" y="501840"/>
                </a:lnTo>
                <a:lnTo>
                  <a:pt x="519239" y="497509"/>
                </a:lnTo>
                <a:lnTo>
                  <a:pt x="519239" y="584415"/>
                </a:lnTo>
                <a:lnTo>
                  <a:pt x="514045" y="617855"/>
                </a:lnTo>
                <a:lnTo>
                  <a:pt x="500087" y="641083"/>
                </a:lnTo>
                <a:lnTo>
                  <a:pt x="479767" y="654634"/>
                </a:lnTo>
                <a:lnTo>
                  <a:pt x="455510" y="659028"/>
                </a:lnTo>
                <a:lnTo>
                  <a:pt x="431330" y="654634"/>
                </a:lnTo>
                <a:lnTo>
                  <a:pt x="411149" y="641083"/>
                </a:lnTo>
                <a:lnTo>
                  <a:pt x="397319" y="617855"/>
                </a:lnTo>
                <a:lnTo>
                  <a:pt x="392188" y="584415"/>
                </a:lnTo>
                <a:lnTo>
                  <a:pt x="397319" y="550976"/>
                </a:lnTo>
                <a:lnTo>
                  <a:pt x="411149" y="527748"/>
                </a:lnTo>
                <a:lnTo>
                  <a:pt x="431330" y="514197"/>
                </a:lnTo>
                <a:lnTo>
                  <a:pt x="455510" y="509803"/>
                </a:lnTo>
                <a:lnTo>
                  <a:pt x="479767" y="514197"/>
                </a:lnTo>
                <a:lnTo>
                  <a:pt x="500087" y="527748"/>
                </a:lnTo>
                <a:lnTo>
                  <a:pt x="514045" y="550976"/>
                </a:lnTo>
                <a:lnTo>
                  <a:pt x="519239" y="584415"/>
                </a:lnTo>
                <a:lnTo>
                  <a:pt x="519239" y="497509"/>
                </a:lnTo>
                <a:lnTo>
                  <a:pt x="493636" y="481990"/>
                </a:lnTo>
                <a:lnTo>
                  <a:pt x="455510" y="475526"/>
                </a:lnTo>
                <a:lnTo>
                  <a:pt x="417626" y="481990"/>
                </a:lnTo>
                <a:lnTo>
                  <a:pt x="384987" y="501840"/>
                </a:lnTo>
                <a:lnTo>
                  <a:pt x="362102" y="535749"/>
                </a:lnTo>
                <a:lnTo>
                  <a:pt x="353479" y="584415"/>
                </a:lnTo>
                <a:lnTo>
                  <a:pt x="362102" y="633082"/>
                </a:lnTo>
                <a:lnTo>
                  <a:pt x="384987" y="666991"/>
                </a:lnTo>
                <a:lnTo>
                  <a:pt x="417626" y="686854"/>
                </a:lnTo>
                <a:lnTo>
                  <a:pt x="455510" y="693318"/>
                </a:lnTo>
                <a:lnTo>
                  <a:pt x="493636" y="686854"/>
                </a:lnTo>
                <a:lnTo>
                  <a:pt x="526402" y="666991"/>
                </a:lnTo>
                <a:lnTo>
                  <a:pt x="531787" y="659028"/>
                </a:lnTo>
                <a:lnTo>
                  <a:pt x="549325" y="633082"/>
                </a:lnTo>
                <a:lnTo>
                  <a:pt x="557961" y="584415"/>
                </a:lnTo>
                <a:close/>
              </a:path>
              <a:path w="1166495" h="693420">
                <a:moveTo>
                  <a:pt x="790638" y="584415"/>
                </a:moveTo>
                <a:lnTo>
                  <a:pt x="782599" y="535241"/>
                </a:lnTo>
                <a:lnTo>
                  <a:pt x="766660" y="509803"/>
                </a:lnTo>
                <a:lnTo>
                  <a:pt x="761390" y="501383"/>
                </a:lnTo>
                <a:lnTo>
                  <a:pt x="751916" y="495198"/>
                </a:lnTo>
                <a:lnTo>
                  <a:pt x="751916" y="584415"/>
                </a:lnTo>
                <a:lnTo>
                  <a:pt x="746620" y="617689"/>
                </a:lnTo>
                <a:lnTo>
                  <a:pt x="732497" y="640930"/>
                </a:lnTo>
                <a:lnTo>
                  <a:pt x="712266" y="654583"/>
                </a:lnTo>
                <a:lnTo>
                  <a:pt x="688594" y="659028"/>
                </a:lnTo>
                <a:lnTo>
                  <a:pt x="673633" y="656209"/>
                </a:lnTo>
                <a:lnTo>
                  <a:pt x="665022" y="654583"/>
                </a:lnTo>
                <a:lnTo>
                  <a:pt x="644626" y="640930"/>
                </a:lnTo>
                <a:lnTo>
                  <a:pt x="630288" y="617689"/>
                </a:lnTo>
                <a:lnTo>
                  <a:pt x="624865" y="584415"/>
                </a:lnTo>
                <a:lnTo>
                  <a:pt x="630288" y="551154"/>
                </a:lnTo>
                <a:lnTo>
                  <a:pt x="644626" y="527900"/>
                </a:lnTo>
                <a:lnTo>
                  <a:pt x="665022" y="514261"/>
                </a:lnTo>
                <a:lnTo>
                  <a:pt x="673684" y="512622"/>
                </a:lnTo>
                <a:lnTo>
                  <a:pt x="688594" y="509803"/>
                </a:lnTo>
                <a:lnTo>
                  <a:pt x="712266" y="514261"/>
                </a:lnTo>
                <a:lnTo>
                  <a:pt x="732497" y="527900"/>
                </a:lnTo>
                <a:lnTo>
                  <a:pt x="746620" y="551154"/>
                </a:lnTo>
                <a:lnTo>
                  <a:pt x="751916" y="584415"/>
                </a:lnTo>
                <a:lnTo>
                  <a:pt x="751916" y="495198"/>
                </a:lnTo>
                <a:lnTo>
                  <a:pt x="731418" y="481812"/>
                </a:lnTo>
                <a:lnTo>
                  <a:pt x="697064" y="475526"/>
                </a:lnTo>
                <a:lnTo>
                  <a:pt x="674751" y="478091"/>
                </a:lnTo>
                <a:lnTo>
                  <a:pt x="655015" y="485444"/>
                </a:lnTo>
                <a:lnTo>
                  <a:pt x="638759" y="497128"/>
                </a:lnTo>
                <a:lnTo>
                  <a:pt x="626884" y="512622"/>
                </a:lnTo>
                <a:lnTo>
                  <a:pt x="626884" y="406958"/>
                </a:lnTo>
                <a:lnTo>
                  <a:pt x="586155" y="406958"/>
                </a:lnTo>
                <a:lnTo>
                  <a:pt x="586155" y="689279"/>
                </a:lnTo>
                <a:lnTo>
                  <a:pt x="626884" y="689279"/>
                </a:lnTo>
                <a:lnTo>
                  <a:pt x="626884" y="656209"/>
                </a:lnTo>
                <a:lnTo>
                  <a:pt x="638759" y="671703"/>
                </a:lnTo>
                <a:lnTo>
                  <a:pt x="655015" y="683387"/>
                </a:lnTo>
                <a:lnTo>
                  <a:pt x="674751" y="690753"/>
                </a:lnTo>
                <a:lnTo>
                  <a:pt x="697064" y="693318"/>
                </a:lnTo>
                <a:lnTo>
                  <a:pt x="731418" y="686968"/>
                </a:lnTo>
                <a:lnTo>
                  <a:pt x="761390" y="667296"/>
                </a:lnTo>
                <a:lnTo>
                  <a:pt x="766572" y="659028"/>
                </a:lnTo>
                <a:lnTo>
                  <a:pt x="782599" y="633425"/>
                </a:lnTo>
                <a:lnTo>
                  <a:pt x="790638" y="584415"/>
                </a:lnTo>
                <a:close/>
              </a:path>
              <a:path w="1166495" h="693420">
                <a:moveTo>
                  <a:pt x="797902" y="155282"/>
                </a:moveTo>
                <a:lnTo>
                  <a:pt x="792480" y="117284"/>
                </a:lnTo>
                <a:lnTo>
                  <a:pt x="754849" y="76835"/>
                </a:lnTo>
                <a:lnTo>
                  <a:pt x="726516" y="72186"/>
                </a:lnTo>
                <a:lnTo>
                  <a:pt x="697801" y="77241"/>
                </a:lnTo>
                <a:lnTo>
                  <a:pt x="677151" y="89636"/>
                </a:lnTo>
                <a:lnTo>
                  <a:pt x="663841" y="105194"/>
                </a:lnTo>
                <a:lnTo>
                  <a:pt x="657136" y="119786"/>
                </a:lnTo>
                <a:lnTo>
                  <a:pt x="650811" y="106476"/>
                </a:lnTo>
                <a:lnTo>
                  <a:pt x="646887" y="98221"/>
                </a:lnTo>
                <a:lnTo>
                  <a:pt x="631926" y="83439"/>
                </a:lnTo>
                <a:lnTo>
                  <a:pt x="613346" y="74917"/>
                </a:lnTo>
                <a:lnTo>
                  <a:pt x="592201" y="72186"/>
                </a:lnTo>
                <a:lnTo>
                  <a:pt x="564540" y="77241"/>
                </a:lnTo>
                <a:lnTo>
                  <a:pt x="564857" y="77241"/>
                </a:lnTo>
                <a:lnTo>
                  <a:pt x="545363" y="89281"/>
                </a:lnTo>
                <a:lnTo>
                  <a:pt x="532930" y="104355"/>
                </a:lnTo>
                <a:lnTo>
                  <a:pt x="527265" y="118173"/>
                </a:lnTo>
                <a:lnTo>
                  <a:pt x="526059" y="118173"/>
                </a:lnTo>
                <a:lnTo>
                  <a:pt x="526059" y="76225"/>
                </a:lnTo>
                <a:lnTo>
                  <a:pt x="485330" y="76225"/>
                </a:lnTo>
                <a:lnTo>
                  <a:pt x="485330" y="285953"/>
                </a:lnTo>
                <a:lnTo>
                  <a:pt x="526059" y="285953"/>
                </a:lnTo>
                <a:lnTo>
                  <a:pt x="526059" y="164553"/>
                </a:lnTo>
                <a:lnTo>
                  <a:pt x="529729" y="139649"/>
                </a:lnTo>
                <a:lnTo>
                  <a:pt x="540016" y="121450"/>
                </a:lnTo>
                <a:lnTo>
                  <a:pt x="544652" y="118173"/>
                </a:lnTo>
                <a:lnTo>
                  <a:pt x="555828" y="110274"/>
                </a:lnTo>
                <a:lnTo>
                  <a:pt x="576072" y="106476"/>
                </a:lnTo>
                <a:lnTo>
                  <a:pt x="595884" y="110274"/>
                </a:lnTo>
                <a:lnTo>
                  <a:pt x="609993" y="121450"/>
                </a:lnTo>
                <a:lnTo>
                  <a:pt x="618439" y="139649"/>
                </a:lnTo>
                <a:lnTo>
                  <a:pt x="621233" y="164553"/>
                </a:lnTo>
                <a:lnTo>
                  <a:pt x="621233" y="285953"/>
                </a:lnTo>
                <a:lnTo>
                  <a:pt x="661974" y="285953"/>
                </a:lnTo>
                <a:lnTo>
                  <a:pt x="661974" y="164553"/>
                </a:lnTo>
                <a:lnTo>
                  <a:pt x="665657" y="139649"/>
                </a:lnTo>
                <a:lnTo>
                  <a:pt x="675944" y="121450"/>
                </a:lnTo>
                <a:lnTo>
                  <a:pt x="678294" y="119786"/>
                </a:lnTo>
                <a:lnTo>
                  <a:pt x="691756" y="110274"/>
                </a:lnTo>
                <a:lnTo>
                  <a:pt x="711987" y="106476"/>
                </a:lnTo>
                <a:lnTo>
                  <a:pt x="731977" y="110274"/>
                </a:lnTo>
                <a:lnTo>
                  <a:pt x="746074" y="121450"/>
                </a:lnTo>
                <a:lnTo>
                  <a:pt x="754418" y="139649"/>
                </a:lnTo>
                <a:lnTo>
                  <a:pt x="757161" y="164553"/>
                </a:lnTo>
                <a:lnTo>
                  <a:pt x="757161" y="285953"/>
                </a:lnTo>
                <a:lnTo>
                  <a:pt x="797902" y="285953"/>
                </a:lnTo>
                <a:lnTo>
                  <a:pt x="797902" y="155282"/>
                </a:lnTo>
                <a:close/>
              </a:path>
              <a:path w="1166495" h="693420">
                <a:moveTo>
                  <a:pt x="958176" y="75819"/>
                </a:moveTo>
                <a:lnTo>
                  <a:pt x="953338" y="74206"/>
                </a:lnTo>
                <a:lnTo>
                  <a:pt x="947686" y="73799"/>
                </a:lnTo>
                <a:lnTo>
                  <a:pt x="942454" y="73799"/>
                </a:lnTo>
                <a:lnTo>
                  <a:pt x="917117" y="78282"/>
                </a:lnTo>
                <a:lnTo>
                  <a:pt x="898283" y="89992"/>
                </a:lnTo>
                <a:lnTo>
                  <a:pt x="885507" y="106299"/>
                </a:lnTo>
                <a:lnTo>
                  <a:pt x="878319" y="124625"/>
                </a:lnTo>
                <a:lnTo>
                  <a:pt x="877112" y="124625"/>
                </a:lnTo>
                <a:lnTo>
                  <a:pt x="877112" y="76225"/>
                </a:lnTo>
                <a:lnTo>
                  <a:pt x="836371" y="76225"/>
                </a:lnTo>
                <a:lnTo>
                  <a:pt x="836371" y="285953"/>
                </a:lnTo>
                <a:lnTo>
                  <a:pt x="877112" y="285953"/>
                </a:lnTo>
                <a:lnTo>
                  <a:pt x="877112" y="181089"/>
                </a:lnTo>
                <a:lnTo>
                  <a:pt x="881888" y="150075"/>
                </a:lnTo>
                <a:lnTo>
                  <a:pt x="895311" y="127444"/>
                </a:lnTo>
                <a:lnTo>
                  <a:pt x="899553" y="124625"/>
                </a:lnTo>
                <a:lnTo>
                  <a:pt x="916076" y="113588"/>
                </a:lnTo>
                <a:lnTo>
                  <a:pt x="942848" y="108889"/>
                </a:lnTo>
                <a:lnTo>
                  <a:pt x="948093" y="108889"/>
                </a:lnTo>
                <a:lnTo>
                  <a:pt x="952931" y="109296"/>
                </a:lnTo>
                <a:lnTo>
                  <a:pt x="958176" y="110109"/>
                </a:lnTo>
                <a:lnTo>
                  <a:pt x="958176" y="108889"/>
                </a:lnTo>
                <a:lnTo>
                  <a:pt x="958176" y="75819"/>
                </a:lnTo>
                <a:close/>
              </a:path>
              <a:path w="1166495" h="693420">
                <a:moveTo>
                  <a:pt x="992771" y="548525"/>
                </a:moveTo>
                <a:lnTo>
                  <a:pt x="987564" y="515670"/>
                </a:lnTo>
                <a:lnTo>
                  <a:pt x="981189" y="506577"/>
                </a:lnTo>
                <a:lnTo>
                  <a:pt x="971651" y="492963"/>
                </a:lnTo>
                <a:lnTo>
                  <a:pt x="944626" y="479780"/>
                </a:lnTo>
                <a:lnTo>
                  <a:pt x="906068" y="475526"/>
                </a:lnTo>
                <a:lnTo>
                  <a:pt x="868121" y="479450"/>
                </a:lnTo>
                <a:lnTo>
                  <a:pt x="840879" y="491248"/>
                </a:lnTo>
                <a:lnTo>
                  <a:pt x="824445" y="510908"/>
                </a:lnTo>
                <a:lnTo>
                  <a:pt x="818946" y="538441"/>
                </a:lnTo>
                <a:lnTo>
                  <a:pt x="818946" y="546912"/>
                </a:lnTo>
                <a:lnTo>
                  <a:pt x="858075" y="546912"/>
                </a:lnTo>
                <a:lnTo>
                  <a:pt x="858075" y="542061"/>
                </a:lnTo>
                <a:lnTo>
                  <a:pt x="861187" y="525284"/>
                </a:lnTo>
                <a:lnTo>
                  <a:pt x="870318" y="514337"/>
                </a:lnTo>
                <a:lnTo>
                  <a:pt x="884859" y="508482"/>
                </a:lnTo>
                <a:lnTo>
                  <a:pt x="883932" y="508482"/>
                </a:lnTo>
                <a:lnTo>
                  <a:pt x="905256" y="506577"/>
                </a:lnTo>
                <a:lnTo>
                  <a:pt x="924991" y="508482"/>
                </a:lnTo>
                <a:lnTo>
                  <a:pt x="939685" y="515200"/>
                </a:lnTo>
                <a:lnTo>
                  <a:pt x="948880" y="528180"/>
                </a:lnTo>
                <a:lnTo>
                  <a:pt x="951979" y="548525"/>
                </a:lnTo>
                <a:lnTo>
                  <a:pt x="952042" y="554570"/>
                </a:lnTo>
                <a:lnTo>
                  <a:pt x="952042" y="588454"/>
                </a:lnTo>
                <a:lnTo>
                  <a:pt x="952042" y="611441"/>
                </a:lnTo>
                <a:lnTo>
                  <a:pt x="948207" y="628789"/>
                </a:lnTo>
                <a:lnTo>
                  <a:pt x="936421" y="644918"/>
                </a:lnTo>
                <a:lnTo>
                  <a:pt x="916317" y="656818"/>
                </a:lnTo>
                <a:lnTo>
                  <a:pt x="887514" y="661454"/>
                </a:lnTo>
                <a:lnTo>
                  <a:pt x="870623" y="659688"/>
                </a:lnTo>
                <a:lnTo>
                  <a:pt x="858215" y="654342"/>
                </a:lnTo>
                <a:lnTo>
                  <a:pt x="850595" y="645287"/>
                </a:lnTo>
                <a:lnTo>
                  <a:pt x="847991" y="632421"/>
                </a:lnTo>
                <a:lnTo>
                  <a:pt x="849909" y="621347"/>
                </a:lnTo>
                <a:lnTo>
                  <a:pt x="856107" y="612902"/>
                </a:lnTo>
                <a:lnTo>
                  <a:pt x="867206" y="606945"/>
                </a:lnTo>
                <a:lnTo>
                  <a:pt x="883881" y="603364"/>
                </a:lnTo>
                <a:lnTo>
                  <a:pt x="923404" y="598131"/>
                </a:lnTo>
                <a:lnTo>
                  <a:pt x="936155" y="596226"/>
                </a:lnTo>
                <a:lnTo>
                  <a:pt x="944384" y="594042"/>
                </a:lnTo>
                <a:lnTo>
                  <a:pt x="949274" y="591489"/>
                </a:lnTo>
                <a:lnTo>
                  <a:pt x="952042" y="588454"/>
                </a:lnTo>
                <a:lnTo>
                  <a:pt x="952042" y="554570"/>
                </a:lnTo>
                <a:lnTo>
                  <a:pt x="950734" y="558901"/>
                </a:lnTo>
                <a:lnTo>
                  <a:pt x="946391" y="562330"/>
                </a:lnTo>
                <a:lnTo>
                  <a:pt x="938428" y="565010"/>
                </a:lnTo>
                <a:lnTo>
                  <a:pt x="926236" y="567080"/>
                </a:lnTo>
                <a:lnTo>
                  <a:pt x="874204" y="573125"/>
                </a:lnTo>
                <a:lnTo>
                  <a:pt x="847915" y="578904"/>
                </a:lnTo>
                <a:lnTo>
                  <a:pt x="826655" y="590308"/>
                </a:lnTo>
                <a:lnTo>
                  <a:pt x="812431" y="608457"/>
                </a:lnTo>
                <a:lnTo>
                  <a:pt x="807250" y="634428"/>
                </a:lnTo>
                <a:lnTo>
                  <a:pt x="812711" y="661162"/>
                </a:lnTo>
                <a:lnTo>
                  <a:pt x="827659" y="679450"/>
                </a:lnTo>
                <a:lnTo>
                  <a:pt x="849960" y="689952"/>
                </a:lnTo>
                <a:lnTo>
                  <a:pt x="877430" y="693318"/>
                </a:lnTo>
                <a:lnTo>
                  <a:pt x="910424" y="688530"/>
                </a:lnTo>
                <a:lnTo>
                  <a:pt x="932992" y="677379"/>
                </a:lnTo>
                <a:lnTo>
                  <a:pt x="946632" y="664730"/>
                </a:lnTo>
                <a:lnTo>
                  <a:pt x="948817" y="661454"/>
                </a:lnTo>
                <a:lnTo>
                  <a:pt x="952855" y="655396"/>
                </a:lnTo>
                <a:lnTo>
                  <a:pt x="954468" y="655396"/>
                </a:lnTo>
                <a:lnTo>
                  <a:pt x="954468" y="689279"/>
                </a:lnTo>
                <a:lnTo>
                  <a:pt x="992771" y="689279"/>
                </a:lnTo>
                <a:lnTo>
                  <a:pt x="992771" y="655396"/>
                </a:lnTo>
                <a:lnTo>
                  <a:pt x="992771" y="588454"/>
                </a:lnTo>
                <a:lnTo>
                  <a:pt x="992771" y="548525"/>
                </a:lnTo>
                <a:close/>
              </a:path>
              <a:path w="1166495" h="693420">
                <a:moveTo>
                  <a:pt x="1071499" y="406958"/>
                </a:moveTo>
                <a:lnTo>
                  <a:pt x="1030770" y="406958"/>
                </a:lnTo>
                <a:lnTo>
                  <a:pt x="1030770" y="689279"/>
                </a:lnTo>
                <a:lnTo>
                  <a:pt x="1071499" y="689279"/>
                </a:lnTo>
                <a:lnTo>
                  <a:pt x="1071499" y="406958"/>
                </a:lnTo>
                <a:close/>
              </a:path>
              <a:path w="1166495" h="693420">
                <a:moveTo>
                  <a:pt x="1166012" y="76225"/>
                </a:moveTo>
                <a:lnTo>
                  <a:pt x="1125270" y="76225"/>
                </a:lnTo>
                <a:lnTo>
                  <a:pt x="1125270" y="197624"/>
                </a:lnTo>
                <a:lnTo>
                  <a:pt x="1121168" y="222516"/>
                </a:lnTo>
                <a:lnTo>
                  <a:pt x="1109649" y="240728"/>
                </a:lnTo>
                <a:lnTo>
                  <a:pt x="1091933" y="251904"/>
                </a:lnTo>
                <a:lnTo>
                  <a:pt x="1069213" y="255701"/>
                </a:lnTo>
                <a:lnTo>
                  <a:pt x="1047572" y="251904"/>
                </a:lnTo>
                <a:lnTo>
                  <a:pt x="1032217" y="240728"/>
                </a:lnTo>
                <a:lnTo>
                  <a:pt x="1023048" y="222516"/>
                </a:lnTo>
                <a:lnTo>
                  <a:pt x="1020013" y="197624"/>
                </a:lnTo>
                <a:lnTo>
                  <a:pt x="1020013" y="76225"/>
                </a:lnTo>
                <a:lnTo>
                  <a:pt x="979271" y="76225"/>
                </a:lnTo>
                <a:lnTo>
                  <a:pt x="979271" y="206895"/>
                </a:lnTo>
                <a:lnTo>
                  <a:pt x="985075" y="244894"/>
                </a:lnTo>
                <a:lnTo>
                  <a:pt x="1000950" y="270675"/>
                </a:lnTo>
                <a:lnTo>
                  <a:pt x="1024534" y="285343"/>
                </a:lnTo>
                <a:lnTo>
                  <a:pt x="1053490" y="289991"/>
                </a:lnTo>
                <a:lnTo>
                  <a:pt x="1083741" y="285013"/>
                </a:lnTo>
                <a:lnTo>
                  <a:pt x="1104963" y="272897"/>
                </a:lnTo>
                <a:lnTo>
                  <a:pt x="1118082" y="257822"/>
                </a:lnTo>
                <a:lnTo>
                  <a:pt x="1119009" y="255701"/>
                </a:lnTo>
                <a:lnTo>
                  <a:pt x="1124064" y="244005"/>
                </a:lnTo>
                <a:lnTo>
                  <a:pt x="1125270" y="244005"/>
                </a:lnTo>
                <a:lnTo>
                  <a:pt x="1125270" y="285953"/>
                </a:lnTo>
                <a:lnTo>
                  <a:pt x="1166012" y="285953"/>
                </a:lnTo>
                <a:lnTo>
                  <a:pt x="1166012" y="244005"/>
                </a:lnTo>
                <a:lnTo>
                  <a:pt x="1166012" y="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6354" y="1041796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49144" y="0"/>
                </a:moveTo>
                <a:lnTo>
                  <a:pt x="230624" y="53301"/>
                </a:lnTo>
                <a:lnTo>
                  <a:pt x="206368" y="98700"/>
                </a:lnTo>
                <a:lnTo>
                  <a:pt x="175870" y="139769"/>
                </a:lnTo>
                <a:lnTo>
                  <a:pt x="139769" y="175870"/>
                </a:lnTo>
                <a:lnTo>
                  <a:pt x="98700" y="206368"/>
                </a:lnTo>
                <a:lnTo>
                  <a:pt x="53301" y="230624"/>
                </a:lnTo>
                <a:lnTo>
                  <a:pt x="4209" y="248002"/>
                </a:lnTo>
                <a:lnTo>
                  <a:pt x="0" y="249144"/>
                </a:lnTo>
                <a:lnTo>
                  <a:pt x="858" y="255363"/>
                </a:lnTo>
                <a:lnTo>
                  <a:pt x="253688" y="255363"/>
                </a:lnTo>
                <a:lnTo>
                  <a:pt x="255363" y="253688"/>
                </a:lnTo>
                <a:lnTo>
                  <a:pt x="255363" y="251615"/>
                </a:lnTo>
                <a:lnTo>
                  <a:pt x="255363" y="858"/>
                </a:lnTo>
                <a:lnTo>
                  <a:pt x="249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354" y="999038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53688" y="0"/>
                </a:moveTo>
                <a:lnTo>
                  <a:pt x="858" y="0"/>
                </a:lnTo>
                <a:lnTo>
                  <a:pt x="0" y="6219"/>
                </a:lnTo>
                <a:lnTo>
                  <a:pt x="4209" y="7361"/>
                </a:lnTo>
                <a:lnTo>
                  <a:pt x="53301" y="24740"/>
                </a:lnTo>
                <a:lnTo>
                  <a:pt x="98700" y="48997"/>
                </a:lnTo>
                <a:lnTo>
                  <a:pt x="139769" y="79497"/>
                </a:lnTo>
                <a:lnTo>
                  <a:pt x="175870" y="115600"/>
                </a:lnTo>
                <a:lnTo>
                  <a:pt x="206368" y="156671"/>
                </a:lnTo>
                <a:lnTo>
                  <a:pt x="230624" y="202072"/>
                </a:lnTo>
                <a:lnTo>
                  <a:pt x="248002" y="251165"/>
                </a:lnTo>
                <a:lnTo>
                  <a:pt x="249144" y="255363"/>
                </a:lnTo>
                <a:lnTo>
                  <a:pt x="255363" y="254505"/>
                </a:lnTo>
                <a:lnTo>
                  <a:pt x="255363" y="250149"/>
                </a:lnTo>
                <a:lnTo>
                  <a:pt x="255363" y="1685"/>
                </a:lnTo>
                <a:lnTo>
                  <a:pt x="253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252" y="9990429"/>
            <a:ext cx="350520" cy="683260"/>
          </a:xfrm>
          <a:custGeom>
            <a:avLst/>
            <a:gdLst/>
            <a:ahLst/>
            <a:cxnLst/>
            <a:rect l="l" t="t" r="r" b="b"/>
            <a:pathLst>
              <a:path w="350519" h="683259">
                <a:moveTo>
                  <a:pt x="348596" y="0"/>
                </a:moveTo>
                <a:lnTo>
                  <a:pt x="289790" y="3860"/>
                </a:lnTo>
                <a:lnTo>
                  <a:pt x="246110" y="13505"/>
                </a:lnTo>
                <a:lnTo>
                  <a:pt x="204706" y="28549"/>
                </a:lnTo>
                <a:lnTo>
                  <a:pt x="165976" y="48596"/>
                </a:lnTo>
                <a:lnTo>
                  <a:pt x="130316" y="73247"/>
                </a:lnTo>
                <a:lnTo>
                  <a:pt x="98123" y="102108"/>
                </a:lnTo>
                <a:lnTo>
                  <a:pt x="69795" y="134779"/>
                </a:lnTo>
                <a:lnTo>
                  <a:pt x="45727" y="170866"/>
                </a:lnTo>
                <a:lnTo>
                  <a:pt x="26316" y="209971"/>
                </a:lnTo>
                <a:lnTo>
                  <a:pt x="11960" y="251696"/>
                </a:lnTo>
                <a:lnTo>
                  <a:pt x="3056" y="295646"/>
                </a:lnTo>
                <a:lnTo>
                  <a:pt x="0" y="341424"/>
                </a:lnTo>
                <a:lnTo>
                  <a:pt x="3056" y="387203"/>
                </a:lnTo>
                <a:lnTo>
                  <a:pt x="11960" y="431155"/>
                </a:lnTo>
                <a:lnTo>
                  <a:pt x="26316" y="472881"/>
                </a:lnTo>
                <a:lnTo>
                  <a:pt x="45727" y="511986"/>
                </a:lnTo>
                <a:lnTo>
                  <a:pt x="69795" y="548072"/>
                </a:lnTo>
                <a:lnTo>
                  <a:pt x="98123" y="580744"/>
                </a:lnTo>
                <a:lnTo>
                  <a:pt x="130316" y="609603"/>
                </a:lnTo>
                <a:lnTo>
                  <a:pt x="165976" y="634254"/>
                </a:lnTo>
                <a:lnTo>
                  <a:pt x="204706" y="654300"/>
                </a:lnTo>
                <a:lnTo>
                  <a:pt x="246110" y="669343"/>
                </a:lnTo>
                <a:lnTo>
                  <a:pt x="289790" y="678988"/>
                </a:lnTo>
                <a:lnTo>
                  <a:pt x="335947" y="682848"/>
                </a:lnTo>
                <a:lnTo>
                  <a:pt x="348554" y="682848"/>
                </a:lnTo>
                <a:lnTo>
                  <a:pt x="350031" y="677958"/>
                </a:lnTo>
                <a:lnTo>
                  <a:pt x="346869" y="675811"/>
                </a:lnTo>
                <a:lnTo>
                  <a:pt x="321155" y="653877"/>
                </a:lnTo>
                <a:lnTo>
                  <a:pt x="276819" y="589443"/>
                </a:lnTo>
                <a:lnTo>
                  <a:pt x="258927" y="548358"/>
                </a:lnTo>
                <a:lnTo>
                  <a:pt x="244375" y="502306"/>
                </a:lnTo>
                <a:lnTo>
                  <a:pt x="233528" y="451995"/>
                </a:lnTo>
                <a:lnTo>
                  <a:pt x="226752" y="398131"/>
                </a:lnTo>
                <a:lnTo>
                  <a:pt x="224412" y="341424"/>
                </a:lnTo>
                <a:lnTo>
                  <a:pt x="226752" y="284719"/>
                </a:lnTo>
                <a:lnTo>
                  <a:pt x="233528" y="230857"/>
                </a:lnTo>
                <a:lnTo>
                  <a:pt x="244375" y="180546"/>
                </a:lnTo>
                <a:lnTo>
                  <a:pt x="258927" y="134494"/>
                </a:lnTo>
                <a:lnTo>
                  <a:pt x="276819" y="93410"/>
                </a:lnTo>
                <a:lnTo>
                  <a:pt x="297683" y="58001"/>
                </a:lnTo>
                <a:lnTo>
                  <a:pt x="346869" y="7046"/>
                </a:lnTo>
                <a:lnTo>
                  <a:pt x="350031" y="4889"/>
                </a:lnTo>
                <a:lnTo>
                  <a:pt x="348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0295424" y="374532"/>
            <a:ext cx="10442575" cy="1297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965"/>
              </a:lnSpc>
              <a:spcBef>
                <a:spcPts val="120"/>
              </a:spcBef>
            </a:pPr>
            <a:r>
              <a:rPr lang="en-GB" spc="-575" dirty="0"/>
              <a:t>Effort and impact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5387C8-5DD2-4C67-A5D4-BA4EBBBA1CCF}"/>
              </a:ext>
            </a:extLst>
          </p:cNvPr>
          <p:cNvCxnSpPr/>
          <p:nvPr/>
        </p:nvCxnSpPr>
        <p:spPr>
          <a:xfrm>
            <a:off x="4870450" y="1481566"/>
            <a:ext cx="0" cy="906434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568552-A99E-4E72-B0E8-914E5C83654F}"/>
              </a:ext>
            </a:extLst>
          </p:cNvPr>
          <p:cNvCxnSpPr>
            <a:cxnSpLocks/>
          </p:cNvCxnSpPr>
          <p:nvPr/>
        </p:nvCxnSpPr>
        <p:spPr>
          <a:xfrm flipH="1">
            <a:off x="4848860" y="10417960"/>
            <a:ext cx="12594590" cy="5398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AABDF9-9557-4E8E-8361-FF00F716C4F3}"/>
              </a:ext>
            </a:extLst>
          </p:cNvPr>
          <p:cNvSpPr txBox="1"/>
          <p:nvPr/>
        </p:nvSpPr>
        <p:spPr>
          <a:xfrm>
            <a:off x="4634020" y="10449956"/>
            <a:ext cx="116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Easy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C827D-A377-4560-BBCC-2CF467F0ED99}"/>
              </a:ext>
            </a:extLst>
          </p:cNvPr>
          <p:cNvSpPr txBox="1"/>
          <p:nvPr/>
        </p:nvSpPr>
        <p:spPr>
          <a:xfrm>
            <a:off x="17569309" y="10152562"/>
            <a:ext cx="116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Hard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9AD71-CD6C-4150-970B-FA9B4FCECFA1}"/>
              </a:ext>
            </a:extLst>
          </p:cNvPr>
          <p:cNvSpPr txBox="1"/>
          <p:nvPr/>
        </p:nvSpPr>
        <p:spPr>
          <a:xfrm>
            <a:off x="3213438" y="896791"/>
            <a:ext cx="258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Big 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7A872-B4F5-4E9D-AB6E-64EB08C5BA35}"/>
              </a:ext>
            </a:extLst>
          </p:cNvPr>
          <p:cNvSpPr txBox="1"/>
          <p:nvPr/>
        </p:nvSpPr>
        <p:spPr>
          <a:xfrm>
            <a:off x="3230903" y="9500690"/>
            <a:ext cx="22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Small change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904798-7C59-4EF4-B46E-4CA91B65593B}"/>
              </a:ext>
            </a:extLst>
          </p:cNvPr>
          <p:cNvSpPr txBox="1"/>
          <p:nvPr/>
        </p:nvSpPr>
        <p:spPr>
          <a:xfrm>
            <a:off x="15233650" y="1807110"/>
            <a:ext cx="359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Changing the law so those who don’t litter get in trouble.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5C7B1-51E0-43EE-BC88-D66D67AEA643}"/>
              </a:ext>
            </a:extLst>
          </p:cNvPr>
          <p:cNvSpPr txBox="1"/>
          <p:nvPr/>
        </p:nvSpPr>
        <p:spPr>
          <a:xfrm>
            <a:off x="5148709" y="8980543"/>
            <a:ext cx="3657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Putting your litter in a bin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02624D-1D37-45F3-94B5-3536144E2C75}"/>
              </a:ext>
            </a:extLst>
          </p:cNvPr>
          <p:cNvSpPr txBox="1"/>
          <p:nvPr/>
        </p:nvSpPr>
        <p:spPr>
          <a:xfrm>
            <a:off x="16541200" y="7370897"/>
            <a:ext cx="282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E4422-309B-4996-B80A-334212C5C787}"/>
              </a:ext>
            </a:extLst>
          </p:cNvPr>
          <p:cNvSpPr txBox="1"/>
          <p:nvPr/>
        </p:nvSpPr>
        <p:spPr>
          <a:xfrm>
            <a:off x="8276132" y="4120006"/>
            <a:ext cx="4038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Asking your community to put their litter in the bin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573D"/>
          </a:solidFill>
        </p:spPr>
        <p:txBody>
          <a:bodyPr wrap="square" lIns="0" tIns="0" rIns="0" bIns="0" rtlCol="0"/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56410" y="9986994"/>
            <a:ext cx="1166495" cy="693420"/>
          </a:xfrm>
          <a:custGeom>
            <a:avLst/>
            <a:gdLst/>
            <a:ahLst/>
            <a:cxnLst/>
            <a:rect l="l" t="t" r="r" b="b"/>
            <a:pathLst>
              <a:path w="1166495" h="693420">
                <a:moveTo>
                  <a:pt x="241592" y="91147"/>
                </a:moveTo>
                <a:lnTo>
                  <a:pt x="228892" y="50876"/>
                </a:lnTo>
                <a:lnTo>
                  <a:pt x="170522" y="5562"/>
                </a:lnTo>
                <a:lnTo>
                  <a:pt x="129476" y="0"/>
                </a:lnTo>
                <a:lnTo>
                  <a:pt x="86271" y="6070"/>
                </a:lnTo>
                <a:lnTo>
                  <a:pt x="50444" y="24015"/>
                </a:lnTo>
                <a:lnTo>
                  <a:pt x="23266" y="53403"/>
                </a:lnTo>
                <a:lnTo>
                  <a:pt x="6032" y="93802"/>
                </a:lnTo>
                <a:lnTo>
                  <a:pt x="0" y="144792"/>
                </a:lnTo>
                <a:lnTo>
                  <a:pt x="6032" y="195973"/>
                </a:lnTo>
                <a:lnTo>
                  <a:pt x="23241" y="236499"/>
                </a:lnTo>
                <a:lnTo>
                  <a:pt x="50355" y="265938"/>
                </a:lnTo>
                <a:lnTo>
                  <a:pt x="86055" y="283908"/>
                </a:lnTo>
                <a:lnTo>
                  <a:pt x="129070" y="289991"/>
                </a:lnTo>
                <a:lnTo>
                  <a:pt x="170357" y="284416"/>
                </a:lnTo>
                <a:lnTo>
                  <a:pt x="204381" y="267500"/>
                </a:lnTo>
                <a:lnTo>
                  <a:pt x="216242" y="253682"/>
                </a:lnTo>
                <a:lnTo>
                  <a:pt x="228892" y="238937"/>
                </a:lnTo>
                <a:lnTo>
                  <a:pt x="241592" y="198424"/>
                </a:lnTo>
                <a:lnTo>
                  <a:pt x="200456" y="198424"/>
                </a:lnTo>
                <a:lnTo>
                  <a:pt x="190538" y="222719"/>
                </a:lnTo>
                <a:lnTo>
                  <a:pt x="174637" y="239979"/>
                </a:lnTo>
                <a:lnTo>
                  <a:pt x="153606" y="250266"/>
                </a:lnTo>
                <a:lnTo>
                  <a:pt x="128257" y="253682"/>
                </a:lnTo>
                <a:lnTo>
                  <a:pt x="91859" y="246202"/>
                </a:lnTo>
                <a:lnTo>
                  <a:pt x="64884" y="224650"/>
                </a:lnTo>
                <a:lnTo>
                  <a:pt x="48107" y="190385"/>
                </a:lnTo>
                <a:lnTo>
                  <a:pt x="42341" y="144792"/>
                </a:lnTo>
                <a:lnTo>
                  <a:pt x="48171" y="99250"/>
                </a:lnTo>
                <a:lnTo>
                  <a:pt x="65036" y="65138"/>
                </a:lnTo>
                <a:lnTo>
                  <a:pt x="92036" y="43726"/>
                </a:lnTo>
                <a:lnTo>
                  <a:pt x="128257" y="36296"/>
                </a:lnTo>
                <a:lnTo>
                  <a:pt x="153606" y="39712"/>
                </a:lnTo>
                <a:lnTo>
                  <a:pt x="174637" y="49961"/>
                </a:lnTo>
                <a:lnTo>
                  <a:pt x="190538" y="67094"/>
                </a:lnTo>
                <a:lnTo>
                  <a:pt x="200456" y="91147"/>
                </a:lnTo>
                <a:lnTo>
                  <a:pt x="241592" y="91147"/>
                </a:lnTo>
                <a:close/>
              </a:path>
              <a:path w="1166495" h="693420">
                <a:moveTo>
                  <a:pt x="246430" y="541261"/>
                </a:moveTo>
                <a:lnTo>
                  <a:pt x="139547" y="541261"/>
                </a:lnTo>
                <a:lnTo>
                  <a:pt x="139547" y="575144"/>
                </a:lnTo>
                <a:lnTo>
                  <a:pt x="206908" y="575144"/>
                </a:lnTo>
                <a:lnTo>
                  <a:pt x="206908" y="586422"/>
                </a:lnTo>
                <a:lnTo>
                  <a:pt x="201422" y="615721"/>
                </a:lnTo>
                <a:lnTo>
                  <a:pt x="185991" y="638060"/>
                </a:lnTo>
                <a:lnTo>
                  <a:pt x="162153" y="652221"/>
                </a:lnTo>
                <a:lnTo>
                  <a:pt x="131483" y="657009"/>
                </a:lnTo>
                <a:lnTo>
                  <a:pt x="95161" y="649528"/>
                </a:lnTo>
                <a:lnTo>
                  <a:pt x="67157" y="628281"/>
                </a:lnTo>
                <a:lnTo>
                  <a:pt x="49136" y="594169"/>
                </a:lnTo>
                <a:lnTo>
                  <a:pt x="42748" y="548119"/>
                </a:lnTo>
                <a:lnTo>
                  <a:pt x="48780" y="501726"/>
                </a:lnTo>
                <a:lnTo>
                  <a:pt x="66192" y="467702"/>
                </a:lnTo>
                <a:lnTo>
                  <a:pt x="93967" y="446760"/>
                </a:lnTo>
                <a:lnTo>
                  <a:pt x="131076" y="439623"/>
                </a:lnTo>
                <a:lnTo>
                  <a:pt x="153619" y="442201"/>
                </a:lnTo>
                <a:lnTo>
                  <a:pt x="172529" y="450265"/>
                </a:lnTo>
                <a:lnTo>
                  <a:pt x="187350" y="464299"/>
                </a:lnTo>
                <a:lnTo>
                  <a:pt x="197624" y="484797"/>
                </a:lnTo>
                <a:lnTo>
                  <a:pt x="240385" y="484797"/>
                </a:lnTo>
                <a:lnTo>
                  <a:pt x="226301" y="448919"/>
                </a:lnTo>
                <a:lnTo>
                  <a:pt x="169710" y="408343"/>
                </a:lnTo>
                <a:lnTo>
                  <a:pt x="130683" y="403326"/>
                </a:lnTo>
                <a:lnTo>
                  <a:pt x="87820" y="409321"/>
                </a:lnTo>
                <a:lnTo>
                  <a:pt x="51752" y="427113"/>
                </a:lnTo>
                <a:lnTo>
                  <a:pt x="24041" y="456374"/>
                </a:lnTo>
                <a:lnTo>
                  <a:pt x="6273" y="496811"/>
                </a:lnTo>
                <a:lnTo>
                  <a:pt x="0" y="548119"/>
                </a:lnTo>
                <a:lnTo>
                  <a:pt x="5981" y="599465"/>
                </a:lnTo>
                <a:lnTo>
                  <a:pt x="22860" y="640003"/>
                </a:lnTo>
                <a:lnTo>
                  <a:pt x="49047" y="669391"/>
                </a:lnTo>
                <a:lnTo>
                  <a:pt x="82969" y="687273"/>
                </a:lnTo>
                <a:lnTo>
                  <a:pt x="123012" y="693318"/>
                </a:lnTo>
                <a:lnTo>
                  <a:pt x="150253" y="690460"/>
                </a:lnTo>
                <a:lnTo>
                  <a:pt x="173329" y="682015"/>
                </a:lnTo>
                <a:lnTo>
                  <a:pt x="192316" y="668134"/>
                </a:lnTo>
                <a:lnTo>
                  <a:pt x="201002" y="657009"/>
                </a:lnTo>
                <a:lnTo>
                  <a:pt x="207302" y="648944"/>
                </a:lnTo>
                <a:lnTo>
                  <a:pt x="207302" y="689279"/>
                </a:lnTo>
                <a:lnTo>
                  <a:pt x="246430" y="689279"/>
                </a:lnTo>
                <a:lnTo>
                  <a:pt x="246430" y="648944"/>
                </a:lnTo>
                <a:lnTo>
                  <a:pt x="246430" y="541261"/>
                </a:lnTo>
                <a:close/>
              </a:path>
              <a:path w="1166495" h="693420">
                <a:moveTo>
                  <a:pt x="325285" y="406958"/>
                </a:moveTo>
                <a:lnTo>
                  <a:pt x="284543" y="406958"/>
                </a:lnTo>
                <a:lnTo>
                  <a:pt x="284543" y="689279"/>
                </a:lnTo>
                <a:lnTo>
                  <a:pt x="325285" y="689279"/>
                </a:lnTo>
                <a:lnTo>
                  <a:pt x="325285" y="406958"/>
                </a:lnTo>
                <a:close/>
              </a:path>
              <a:path w="1166495" h="693420">
                <a:moveTo>
                  <a:pt x="463981" y="76225"/>
                </a:moveTo>
                <a:lnTo>
                  <a:pt x="422033" y="76225"/>
                </a:lnTo>
                <a:lnTo>
                  <a:pt x="361543" y="236347"/>
                </a:lnTo>
                <a:lnTo>
                  <a:pt x="301447" y="76225"/>
                </a:lnTo>
                <a:lnTo>
                  <a:pt x="259499" y="76225"/>
                </a:lnTo>
                <a:lnTo>
                  <a:pt x="338150" y="273050"/>
                </a:lnTo>
                <a:lnTo>
                  <a:pt x="340182" y="279895"/>
                </a:lnTo>
                <a:lnTo>
                  <a:pt x="319087" y="324421"/>
                </a:lnTo>
                <a:lnTo>
                  <a:pt x="303199" y="329857"/>
                </a:lnTo>
                <a:lnTo>
                  <a:pt x="280873" y="329514"/>
                </a:lnTo>
                <a:lnTo>
                  <a:pt x="280873" y="364604"/>
                </a:lnTo>
                <a:lnTo>
                  <a:pt x="337439" y="353568"/>
                </a:lnTo>
                <a:lnTo>
                  <a:pt x="375259" y="298043"/>
                </a:lnTo>
                <a:lnTo>
                  <a:pt x="399935" y="236347"/>
                </a:lnTo>
                <a:lnTo>
                  <a:pt x="463981" y="76225"/>
                </a:lnTo>
                <a:close/>
              </a:path>
              <a:path w="1166495" h="693420">
                <a:moveTo>
                  <a:pt x="557961" y="584415"/>
                </a:moveTo>
                <a:lnTo>
                  <a:pt x="549325" y="535749"/>
                </a:lnTo>
                <a:lnTo>
                  <a:pt x="531787" y="509803"/>
                </a:lnTo>
                <a:lnTo>
                  <a:pt x="526402" y="501840"/>
                </a:lnTo>
                <a:lnTo>
                  <a:pt x="519239" y="497509"/>
                </a:lnTo>
                <a:lnTo>
                  <a:pt x="519239" y="584415"/>
                </a:lnTo>
                <a:lnTo>
                  <a:pt x="514045" y="617855"/>
                </a:lnTo>
                <a:lnTo>
                  <a:pt x="500087" y="641083"/>
                </a:lnTo>
                <a:lnTo>
                  <a:pt x="479767" y="654634"/>
                </a:lnTo>
                <a:lnTo>
                  <a:pt x="455510" y="659028"/>
                </a:lnTo>
                <a:lnTo>
                  <a:pt x="431330" y="654634"/>
                </a:lnTo>
                <a:lnTo>
                  <a:pt x="411149" y="641083"/>
                </a:lnTo>
                <a:lnTo>
                  <a:pt x="397319" y="617855"/>
                </a:lnTo>
                <a:lnTo>
                  <a:pt x="392188" y="584415"/>
                </a:lnTo>
                <a:lnTo>
                  <a:pt x="397319" y="550976"/>
                </a:lnTo>
                <a:lnTo>
                  <a:pt x="411149" y="527748"/>
                </a:lnTo>
                <a:lnTo>
                  <a:pt x="431330" y="514197"/>
                </a:lnTo>
                <a:lnTo>
                  <a:pt x="455510" y="509803"/>
                </a:lnTo>
                <a:lnTo>
                  <a:pt x="479767" y="514197"/>
                </a:lnTo>
                <a:lnTo>
                  <a:pt x="500087" y="527748"/>
                </a:lnTo>
                <a:lnTo>
                  <a:pt x="514045" y="550976"/>
                </a:lnTo>
                <a:lnTo>
                  <a:pt x="519239" y="584415"/>
                </a:lnTo>
                <a:lnTo>
                  <a:pt x="519239" y="497509"/>
                </a:lnTo>
                <a:lnTo>
                  <a:pt x="493636" y="481990"/>
                </a:lnTo>
                <a:lnTo>
                  <a:pt x="455510" y="475526"/>
                </a:lnTo>
                <a:lnTo>
                  <a:pt x="417626" y="481990"/>
                </a:lnTo>
                <a:lnTo>
                  <a:pt x="384987" y="501840"/>
                </a:lnTo>
                <a:lnTo>
                  <a:pt x="362102" y="535749"/>
                </a:lnTo>
                <a:lnTo>
                  <a:pt x="353479" y="584415"/>
                </a:lnTo>
                <a:lnTo>
                  <a:pt x="362102" y="633082"/>
                </a:lnTo>
                <a:lnTo>
                  <a:pt x="384987" y="666991"/>
                </a:lnTo>
                <a:lnTo>
                  <a:pt x="417626" y="686854"/>
                </a:lnTo>
                <a:lnTo>
                  <a:pt x="455510" y="693318"/>
                </a:lnTo>
                <a:lnTo>
                  <a:pt x="493636" y="686854"/>
                </a:lnTo>
                <a:lnTo>
                  <a:pt x="526402" y="666991"/>
                </a:lnTo>
                <a:lnTo>
                  <a:pt x="531787" y="659028"/>
                </a:lnTo>
                <a:lnTo>
                  <a:pt x="549325" y="633082"/>
                </a:lnTo>
                <a:lnTo>
                  <a:pt x="557961" y="584415"/>
                </a:lnTo>
                <a:close/>
              </a:path>
              <a:path w="1166495" h="693420">
                <a:moveTo>
                  <a:pt x="790638" y="584415"/>
                </a:moveTo>
                <a:lnTo>
                  <a:pt x="782599" y="535241"/>
                </a:lnTo>
                <a:lnTo>
                  <a:pt x="766660" y="509803"/>
                </a:lnTo>
                <a:lnTo>
                  <a:pt x="761390" y="501383"/>
                </a:lnTo>
                <a:lnTo>
                  <a:pt x="751916" y="495198"/>
                </a:lnTo>
                <a:lnTo>
                  <a:pt x="751916" y="584415"/>
                </a:lnTo>
                <a:lnTo>
                  <a:pt x="746620" y="617689"/>
                </a:lnTo>
                <a:lnTo>
                  <a:pt x="732497" y="640930"/>
                </a:lnTo>
                <a:lnTo>
                  <a:pt x="712266" y="654583"/>
                </a:lnTo>
                <a:lnTo>
                  <a:pt x="688594" y="659028"/>
                </a:lnTo>
                <a:lnTo>
                  <a:pt x="673633" y="656209"/>
                </a:lnTo>
                <a:lnTo>
                  <a:pt x="665022" y="654583"/>
                </a:lnTo>
                <a:lnTo>
                  <a:pt x="644626" y="640930"/>
                </a:lnTo>
                <a:lnTo>
                  <a:pt x="630288" y="617689"/>
                </a:lnTo>
                <a:lnTo>
                  <a:pt x="624865" y="584415"/>
                </a:lnTo>
                <a:lnTo>
                  <a:pt x="630288" y="551154"/>
                </a:lnTo>
                <a:lnTo>
                  <a:pt x="644626" y="527900"/>
                </a:lnTo>
                <a:lnTo>
                  <a:pt x="665022" y="514261"/>
                </a:lnTo>
                <a:lnTo>
                  <a:pt x="673684" y="512622"/>
                </a:lnTo>
                <a:lnTo>
                  <a:pt x="688594" y="509803"/>
                </a:lnTo>
                <a:lnTo>
                  <a:pt x="712266" y="514261"/>
                </a:lnTo>
                <a:lnTo>
                  <a:pt x="732497" y="527900"/>
                </a:lnTo>
                <a:lnTo>
                  <a:pt x="746620" y="551154"/>
                </a:lnTo>
                <a:lnTo>
                  <a:pt x="751916" y="584415"/>
                </a:lnTo>
                <a:lnTo>
                  <a:pt x="751916" y="495198"/>
                </a:lnTo>
                <a:lnTo>
                  <a:pt x="731418" y="481812"/>
                </a:lnTo>
                <a:lnTo>
                  <a:pt x="697064" y="475526"/>
                </a:lnTo>
                <a:lnTo>
                  <a:pt x="674751" y="478091"/>
                </a:lnTo>
                <a:lnTo>
                  <a:pt x="655015" y="485444"/>
                </a:lnTo>
                <a:lnTo>
                  <a:pt x="638759" y="497128"/>
                </a:lnTo>
                <a:lnTo>
                  <a:pt x="626884" y="512622"/>
                </a:lnTo>
                <a:lnTo>
                  <a:pt x="626884" y="406958"/>
                </a:lnTo>
                <a:lnTo>
                  <a:pt x="586155" y="406958"/>
                </a:lnTo>
                <a:lnTo>
                  <a:pt x="586155" y="689279"/>
                </a:lnTo>
                <a:lnTo>
                  <a:pt x="626884" y="689279"/>
                </a:lnTo>
                <a:lnTo>
                  <a:pt x="626884" y="656209"/>
                </a:lnTo>
                <a:lnTo>
                  <a:pt x="638759" y="671703"/>
                </a:lnTo>
                <a:lnTo>
                  <a:pt x="655015" y="683387"/>
                </a:lnTo>
                <a:lnTo>
                  <a:pt x="674751" y="690753"/>
                </a:lnTo>
                <a:lnTo>
                  <a:pt x="697064" y="693318"/>
                </a:lnTo>
                <a:lnTo>
                  <a:pt x="731418" y="686968"/>
                </a:lnTo>
                <a:lnTo>
                  <a:pt x="761390" y="667296"/>
                </a:lnTo>
                <a:lnTo>
                  <a:pt x="766572" y="659028"/>
                </a:lnTo>
                <a:lnTo>
                  <a:pt x="782599" y="633425"/>
                </a:lnTo>
                <a:lnTo>
                  <a:pt x="790638" y="584415"/>
                </a:lnTo>
                <a:close/>
              </a:path>
              <a:path w="1166495" h="693420">
                <a:moveTo>
                  <a:pt x="797902" y="155282"/>
                </a:moveTo>
                <a:lnTo>
                  <a:pt x="792480" y="117284"/>
                </a:lnTo>
                <a:lnTo>
                  <a:pt x="754849" y="76835"/>
                </a:lnTo>
                <a:lnTo>
                  <a:pt x="726516" y="72186"/>
                </a:lnTo>
                <a:lnTo>
                  <a:pt x="697801" y="77241"/>
                </a:lnTo>
                <a:lnTo>
                  <a:pt x="677151" y="89636"/>
                </a:lnTo>
                <a:lnTo>
                  <a:pt x="663841" y="105194"/>
                </a:lnTo>
                <a:lnTo>
                  <a:pt x="657136" y="119786"/>
                </a:lnTo>
                <a:lnTo>
                  <a:pt x="650811" y="106476"/>
                </a:lnTo>
                <a:lnTo>
                  <a:pt x="646887" y="98221"/>
                </a:lnTo>
                <a:lnTo>
                  <a:pt x="631926" y="83439"/>
                </a:lnTo>
                <a:lnTo>
                  <a:pt x="613346" y="74917"/>
                </a:lnTo>
                <a:lnTo>
                  <a:pt x="592201" y="72186"/>
                </a:lnTo>
                <a:lnTo>
                  <a:pt x="564540" y="77241"/>
                </a:lnTo>
                <a:lnTo>
                  <a:pt x="564857" y="77241"/>
                </a:lnTo>
                <a:lnTo>
                  <a:pt x="545363" y="89281"/>
                </a:lnTo>
                <a:lnTo>
                  <a:pt x="532930" y="104355"/>
                </a:lnTo>
                <a:lnTo>
                  <a:pt x="527265" y="118173"/>
                </a:lnTo>
                <a:lnTo>
                  <a:pt x="526059" y="118173"/>
                </a:lnTo>
                <a:lnTo>
                  <a:pt x="526059" y="76225"/>
                </a:lnTo>
                <a:lnTo>
                  <a:pt x="485330" y="76225"/>
                </a:lnTo>
                <a:lnTo>
                  <a:pt x="485330" y="285953"/>
                </a:lnTo>
                <a:lnTo>
                  <a:pt x="526059" y="285953"/>
                </a:lnTo>
                <a:lnTo>
                  <a:pt x="526059" y="164553"/>
                </a:lnTo>
                <a:lnTo>
                  <a:pt x="529729" y="139649"/>
                </a:lnTo>
                <a:lnTo>
                  <a:pt x="540016" y="121450"/>
                </a:lnTo>
                <a:lnTo>
                  <a:pt x="544652" y="118173"/>
                </a:lnTo>
                <a:lnTo>
                  <a:pt x="555828" y="110274"/>
                </a:lnTo>
                <a:lnTo>
                  <a:pt x="576072" y="106476"/>
                </a:lnTo>
                <a:lnTo>
                  <a:pt x="595884" y="110274"/>
                </a:lnTo>
                <a:lnTo>
                  <a:pt x="609993" y="121450"/>
                </a:lnTo>
                <a:lnTo>
                  <a:pt x="618439" y="139649"/>
                </a:lnTo>
                <a:lnTo>
                  <a:pt x="621233" y="164553"/>
                </a:lnTo>
                <a:lnTo>
                  <a:pt x="621233" y="285953"/>
                </a:lnTo>
                <a:lnTo>
                  <a:pt x="661974" y="285953"/>
                </a:lnTo>
                <a:lnTo>
                  <a:pt x="661974" y="164553"/>
                </a:lnTo>
                <a:lnTo>
                  <a:pt x="665657" y="139649"/>
                </a:lnTo>
                <a:lnTo>
                  <a:pt x="675944" y="121450"/>
                </a:lnTo>
                <a:lnTo>
                  <a:pt x="678294" y="119786"/>
                </a:lnTo>
                <a:lnTo>
                  <a:pt x="691756" y="110274"/>
                </a:lnTo>
                <a:lnTo>
                  <a:pt x="711987" y="106476"/>
                </a:lnTo>
                <a:lnTo>
                  <a:pt x="731977" y="110274"/>
                </a:lnTo>
                <a:lnTo>
                  <a:pt x="746074" y="121450"/>
                </a:lnTo>
                <a:lnTo>
                  <a:pt x="754418" y="139649"/>
                </a:lnTo>
                <a:lnTo>
                  <a:pt x="757161" y="164553"/>
                </a:lnTo>
                <a:lnTo>
                  <a:pt x="757161" y="285953"/>
                </a:lnTo>
                <a:lnTo>
                  <a:pt x="797902" y="285953"/>
                </a:lnTo>
                <a:lnTo>
                  <a:pt x="797902" y="155282"/>
                </a:lnTo>
                <a:close/>
              </a:path>
              <a:path w="1166495" h="693420">
                <a:moveTo>
                  <a:pt x="958176" y="75819"/>
                </a:moveTo>
                <a:lnTo>
                  <a:pt x="953338" y="74206"/>
                </a:lnTo>
                <a:lnTo>
                  <a:pt x="947686" y="73799"/>
                </a:lnTo>
                <a:lnTo>
                  <a:pt x="942454" y="73799"/>
                </a:lnTo>
                <a:lnTo>
                  <a:pt x="917117" y="78282"/>
                </a:lnTo>
                <a:lnTo>
                  <a:pt x="898283" y="89992"/>
                </a:lnTo>
                <a:lnTo>
                  <a:pt x="885507" y="106299"/>
                </a:lnTo>
                <a:lnTo>
                  <a:pt x="878319" y="124625"/>
                </a:lnTo>
                <a:lnTo>
                  <a:pt x="877112" y="124625"/>
                </a:lnTo>
                <a:lnTo>
                  <a:pt x="877112" y="76225"/>
                </a:lnTo>
                <a:lnTo>
                  <a:pt x="836371" y="76225"/>
                </a:lnTo>
                <a:lnTo>
                  <a:pt x="836371" y="285953"/>
                </a:lnTo>
                <a:lnTo>
                  <a:pt x="877112" y="285953"/>
                </a:lnTo>
                <a:lnTo>
                  <a:pt x="877112" y="181089"/>
                </a:lnTo>
                <a:lnTo>
                  <a:pt x="881888" y="150075"/>
                </a:lnTo>
                <a:lnTo>
                  <a:pt x="895311" y="127444"/>
                </a:lnTo>
                <a:lnTo>
                  <a:pt x="899553" y="124625"/>
                </a:lnTo>
                <a:lnTo>
                  <a:pt x="916076" y="113588"/>
                </a:lnTo>
                <a:lnTo>
                  <a:pt x="942848" y="108889"/>
                </a:lnTo>
                <a:lnTo>
                  <a:pt x="948093" y="108889"/>
                </a:lnTo>
                <a:lnTo>
                  <a:pt x="952931" y="109296"/>
                </a:lnTo>
                <a:lnTo>
                  <a:pt x="958176" y="110109"/>
                </a:lnTo>
                <a:lnTo>
                  <a:pt x="958176" y="108889"/>
                </a:lnTo>
                <a:lnTo>
                  <a:pt x="958176" y="75819"/>
                </a:lnTo>
                <a:close/>
              </a:path>
              <a:path w="1166495" h="693420">
                <a:moveTo>
                  <a:pt x="992771" y="548525"/>
                </a:moveTo>
                <a:lnTo>
                  <a:pt x="987564" y="515670"/>
                </a:lnTo>
                <a:lnTo>
                  <a:pt x="981189" y="506577"/>
                </a:lnTo>
                <a:lnTo>
                  <a:pt x="971651" y="492963"/>
                </a:lnTo>
                <a:lnTo>
                  <a:pt x="944626" y="479780"/>
                </a:lnTo>
                <a:lnTo>
                  <a:pt x="906068" y="475526"/>
                </a:lnTo>
                <a:lnTo>
                  <a:pt x="868121" y="479450"/>
                </a:lnTo>
                <a:lnTo>
                  <a:pt x="840879" y="491248"/>
                </a:lnTo>
                <a:lnTo>
                  <a:pt x="824445" y="510908"/>
                </a:lnTo>
                <a:lnTo>
                  <a:pt x="818946" y="538441"/>
                </a:lnTo>
                <a:lnTo>
                  <a:pt x="818946" y="546912"/>
                </a:lnTo>
                <a:lnTo>
                  <a:pt x="858075" y="546912"/>
                </a:lnTo>
                <a:lnTo>
                  <a:pt x="858075" y="542061"/>
                </a:lnTo>
                <a:lnTo>
                  <a:pt x="861187" y="525284"/>
                </a:lnTo>
                <a:lnTo>
                  <a:pt x="870318" y="514337"/>
                </a:lnTo>
                <a:lnTo>
                  <a:pt x="884859" y="508482"/>
                </a:lnTo>
                <a:lnTo>
                  <a:pt x="883932" y="508482"/>
                </a:lnTo>
                <a:lnTo>
                  <a:pt x="905256" y="506577"/>
                </a:lnTo>
                <a:lnTo>
                  <a:pt x="924991" y="508482"/>
                </a:lnTo>
                <a:lnTo>
                  <a:pt x="939685" y="515200"/>
                </a:lnTo>
                <a:lnTo>
                  <a:pt x="948880" y="528180"/>
                </a:lnTo>
                <a:lnTo>
                  <a:pt x="951979" y="548525"/>
                </a:lnTo>
                <a:lnTo>
                  <a:pt x="952042" y="554570"/>
                </a:lnTo>
                <a:lnTo>
                  <a:pt x="952042" y="588454"/>
                </a:lnTo>
                <a:lnTo>
                  <a:pt x="952042" y="611441"/>
                </a:lnTo>
                <a:lnTo>
                  <a:pt x="948207" y="628789"/>
                </a:lnTo>
                <a:lnTo>
                  <a:pt x="936421" y="644918"/>
                </a:lnTo>
                <a:lnTo>
                  <a:pt x="916317" y="656818"/>
                </a:lnTo>
                <a:lnTo>
                  <a:pt x="887514" y="661454"/>
                </a:lnTo>
                <a:lnTo>
                  <a:pt x="870623" y="659688"/>
                </a:lnTo>
                <a:lnTo>
                  <a:pt x="858215" y="654342"/>
                </a:lnTo>
                <a:lnTo>
                  <a:pt x="850595" y="645287"/>
                </a:lnTo>
                <a:lnTo>
                  <a:pt x="847991" y="632421"/>
                </a:lnTo>
                <a:lnTo>
                  <a:pt x="849909" y="621347"/>
                </a:lnTo>
                <a:lnTo>
                  <a:pt x="856107" y="612902"/>
                </a:lnTo>
                <a:lnTo>
                  <a:pt x="867206" y="606945"/>
                </a:lnTo>
                <a:lnTo>
                  <a:pt x="883881" y="603364"/>
                </a:lnTo>
                <a:lnTo>
                  <a:pt x="923404" y="598131"/>
                </a:lnTo>
                <a:lnTo>
                  <a:pt x="936155" y="596226"/>
                </a:lnTo>
                <a:lnTo>
                  <a:pt x="944384" y="594042"/>
                </a:lnTo>
                <a:lnTo>
                  <a:pt x="949274" y="591489"/>
                </a:lnTo>
                <a:lnTo>
                  <a:pt x="952042" y="588454"/>
                </a:lnTo>
                <a:lnTo>
                  <a:pt x="952042" y="554570"/>
                </a:lnTo>
                <a:lnTo>
                  <a:pt x="950734" y="558901"/>
                </a:lnTo>
                <a:lnTo>
                  <a:pt x="946391" y="562330"/>
                </a:lnTo>
                <a:lnTo>
                  <a:pt x="938428" y="565010"/>
                </a:lnTo>
                <a:lnTo>
                  <a:pt x="926236" y="567080"/>
                </a:lnTo>
                <a:lnTo>
                  <a:pt x="874204" y="573125"/>
                </a:lnTo>
                <a:lnTo>
                  <a:pt x="847915" y="578904"/>
                </a:lnTo>
                <a:lnTo>
                  <a:pt x="826655" y="590308"/>
                </a:lnTo>
                <a:lnTo>
                  <a:pt x="812431" y="608457"/>
                </a:lnTo>
                <a:lnTo>
                  <a:pt x="807250" y="634428"/>
                </a:lnTo>
                <a:lnTo>
                  <a:pt x="812711" y="661162"/>
                </a:lnTo>
                <a:lnTo>
                  <a:pt x="827659" y="679450"/>
                </a:lnTo>
                <a:lnTo>
                  <a:pt x="849960" y="689952"/>
                </a:lnTo>
                <a:lnTo>
                  <a:pt x="877430" y="693318"/>
                </a:lnTo>
                <a:lnTo>
                  <a:pt x="910424" y="688530"/>
                </a:lnTo>
                <a:lnTo>
                  <a:pt x="932992" y="677379"/>
                </a:lnTo>
                <a:lnTo>
                  <a:pt x="946632" y="664730"/>
                </a:lnTo>
                <a:lnTo>
                  <a:pt x="948817" y="661454"/>
                </a:lnTo>
                <a:lnTo>
                  <a:pt x="952855" y="655396"/>
                </a:lnTo>
                <a:lnTo>
                  <a:pt x="954468" y="655396"/>
                </a:lnTo>
                <a:lnTo>
                  <a:pt x="954468" y="689279"/>
                </a:lnTo>
                <a:lnTo>
                  <a:pt x="992771" y="689279"/>
                </a:lnTo>
                <a:lnTo>
                  <a:pt x="992771" y="655396"/>
                </a:lnTo>
                <a:lnTo>
                  <a:pt x="992771" y="588454"/>
                </a:lnTo>
                <a:lnTo>
                  <a:pt x="992771" y="548525"/>
                </a:lnTo>
                <a:close/>
              </a:path>
              <a:path w="1166495" h="693420">
                <a:moveTo>
                  <a:pt x="1071499" y="406958"/>
                </a:moveTo>
                <a:lnTo>
                  <a:pt x="1030770" y="406958"/>
                </a:lnTo>
                <a:lnTo>
                  <a:pt x="1030770" y="689279"/>
                </a:lnTo>
                <a:lnTo>
                  <a:pt x="1071499" y="689279"/>
                </a:lnTo>
                <a:lnTo>
                  <a:pt x="1071499" y="406958"/>
                </a:lnTo>
                <a:close/>
              </a:path>
              <a:path w="1166495" h="693420">
                <a:moveTo>
                  <a:pt x="1166012" y="76225"/>
                </a:moveTo>
                <a:lnTo>
                  <a:pt x="1125270" y="76225"/>
                </a:lnTo>
                <a:lnTo>
                  <a:pt x="1125270" y="197624"/>
                </a:lnTo>
                <a:lnTo>
                  <a:pt x="1121168" y="222516"/>
                </a:lnTo>
                <a:lnTo>
                  <a:pt x="1109649" y="240728"/>
                </a:lnTo>
                <a:lnTo>
                  <a:pt x="1091933" y="251904"/>
                </a:lnTo>
                <a:lnTo>
                  <a:pt x="1069213" y="255701"/>
                </a:lnTo>
                <a:lnTo>
                  <a:pt x="1047572" y="251904"/>
                </a:lnTo>
                <a:lnTo>
                  <a:pt x="1032217" y="240728"/>
                </a:lnTo>
                <a:lnTo>
                  <a:pt x="1023048" y="222516"/>
                </a:lnTo>
                <a:lnTo>
                  <a:pt x="1020013" y="197624"/>
                </a:lnTo>
                <a:lnTo>
                  <a:pt x="1020013" y="76225"/>
                </a:lnTo>
                <a:lnTo>
                  <a:pt x="979271" y="76225"/>
                </a:lnTo>
                <a:lnTo>
                  <a:pt x="979271" y="206895"/>
                </a:lnTo>
                <a:lnTo>
                  <a:pt x="985075" y="244894"/>
                </a:lnTo>
                <a:lnTo>
                  <a:pt x="1000950" y="270675"/>
                </a:lnTo>
                <a:lnTo>
                  <a:pt x="1024534" y="285343"/>
                </a:lnTo>
                <a:lnTo>
                  <a:pt x="1053490" y="289991"/>
                </a:lnTo>
                <a:lnTo>
                  <a:pt x="1083741" y="285013"/>
                </a:lnTo>
                <a:lnTo>
                  <a:pt x="1104963" y="272897"/>
                </a:lnTo>
                <a:lnTo>
                  <a:pt x="1118082" y="257822"/>
                </a:lnTo>
                <a:lnTo>
                  <a:pt x="1119009" y="255701"/>
                </a:lnTo>
                <a:lnTo>
                  <a:pt x="1124064" y="244005"/>
                </a:lnTo>
                <a:lnTo>
                  <a:pt x="1125270" y="244005"/>
                </a:lnTo>
                <a:lnTo>
                  <a:pt x="1125270" y="285953"/>
                </a:lnTo>
                <a:lnTo>
                  <a:pt x="1166012" y="285953"/>
                </a:lnTo>
                <a:lnTo>
                  <a:pt x="1166012" y="244005"/>
                </a:lnTo>
                <a:lnTo>
                  <a:pt x="1166012" y="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6354" y="10417960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49144" y="0"/>
                </a:moveTo>
                <a:lnTo>
                  <a:pt x="230624" y="53301"/>
                </a:lnTo>
                <a:lnTo>
                  <a:pt x="206368" y="98700"/>
                </a:lnTo>
                <a:lnTo>
                  <a:pt x="175870" y="139769"/>
                </a:lnTo>
                <a:lnTo>
                  <a:pt x="139769" y="175870"/>
                </a:lnTo>
                <a:lnTo>
                  <a:pt x="98700" y="206368"/>
                </a:lnTo>
                <a:lnTo>
                  <a:pt x="53301" y="230624"/>
                </a:lnTo>
                <a:lnTo>
                  <a:pt x="4209" y="248002"/>
                </a:lnTo>
                <a:lnTo>
                  <a:pt x="0" y="249144"/>
                </a:lnTo>
                <a:lnTo>
                  <a:pt x="858" y="255363"/>
                </a:lnTo>
                <a:lnTo>
                  <a:pt x="253688" y="255363"/>
                </a:lnTo>
                <a:lnTo>
                  <a:pt x="255363" y="253688"/>
                </a:lnTo>
                <a:lnTo>
                  <a:pt x="255363" y="251615"/>
                </a:lnTo>
                <a:lnTo>
                  <a:pt x="255363" y="858"/>
                </a:lnTo>
                <a:lnTo>
                  <a:pt x="249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354" y="9990382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253688" y="0"/>
                </a:moveTo>
                <a:lnTo>
                  <a:pt x="858" y="0"/>
                </a:lnTo>
                <a:lnTo>
                  <a:pt x="0" y="6219"/>
                </a:lnTo>
                <a:lnTo>
                  <a:pt x="4209" y="7361"/>
                </a:lnTo>
                <a:lnTo>
                  <a:pt x="53301" y="24740"/>
                </a:lnTo>
                <a:lnTo>
                  <a:pt x="98700" y="48997"/>
                </a:lnTo>
                <a:lnTo>
                  <a:pt x="139769" y="79497"/>
                </a:lnTo>
                <a:lnTo>
                  <a:pt x="175870" y="115600"/>
                </a:lnTo>
                <a:lnTo>
                  <a:pt x="206368" y="156671"/>
                </a:lnTo>
                <a:lnTo>
                  <a:pt x="230624" y="202072"/>
                </a:lnTo>
                <a:lnTo>
                  <a:pt x="248002" y="251165"/>
                </a:lnTo>
                <a:lnTo>
                  <a:pt x="249144" y="255363"/>
                </a:lnTo>
                <a:lnTo>
                  <a:pt x="255363" y="254505"/>
                </a:lnTo>
                <a:lnTo>
                  <a:pt x="255363" y="250149"/>
                </a:lnTo>
                <a:lnTo>
                  <a:pt x="255363" y="1685"/>
                </a:lnTo>
                <a:lnTo>
                  <a:pt x="253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252" y="9990429"/>
            <a:ext cx="350520" cy="683260"/>
          </a:xfrm>
          <a:custGeom>
            <a:avLst/>
            <a:gdLst/>
            <a:ahLst/>
            <a:cxnLst/>
            <a:rect l="l" t="t" r="r" b="b"/>
            <a:pathLst>
              <a:path w="350519" h="683259">
                <a:moveTo>
                  <a:pt x="348596" y="0"/>
                </a:moveTo>
                <a:lnTo>
                  <a:pt x="289790" y="3860"/>
                </a:lnTo>
                <a:lnTo>
                  <a:pt x="246110" y="13505"/>
                </a:lnTo>
                <a:lnTo>
                  <a:pt x="204706" y="28549"/>
                </a:lnTo>
                <a:lnTo>
                  <a:pt x="165976" y="48596"/>
                </a:lnTo>
                <a:lnTo>
                  <a:pt x="130316" y="73247"/>
                </a:lnTo>
                <a:lnTo>
                  <a:pt x="98123" y="102108"/>
                </a:lnTo>
                <a:lnTo>
                  <a:pt x="69795" y="134779"/>
                </a:lnTo>
                <a:lnTo>
                  <a:pt x="45727" y="170866"/>
                </a:lnTo>
                <a:lnTo>
                  <a:pt x="26316" y="209971"/>
                </a:lnTo>
                <a:lnTo>
                  <a:pt x="11960" y="251696"/>
                </a:lnTo>
                <a:lnTo>
                  <a:pt x="3056" y="295646"/>
                </a:lnTo>
                <a:lnTo>
                  <a:pt x="0" y="341424"/>
                </a:lnTo>
                <a:lnTo>
                  <a:pt x="3056" y="387203"/>
                </a:lnTo>
                <a:lnTo>
                  <a:pt x="11960" y="431155"/>
                </a:lnTo>
                <a:lnTo>
                  <a:pt x="26316" y="472881"/>
                </a:lnTo>
                <a:lnTo>
                  <a:pt x="45727" y="511986"/>
                </a:lnTo>
                <a:lnTo>
                  <a:pt x="69795" y="548072"/>
                </a:lnTo>
                <a:lnTo>
                  <a:pt x="98123" y="580744"/>
                </a:lnTo>
                <a:lnTo>
                  <a:pt x="130316" y="609603"/>
                </a:lnTo>
                <a:lnTo>
                  <a:pt x="165976" y="634254"/>
                </a:lnTo>
                <a:lnTo>
                  <a:pt x="204706" y="654300"/>
                </a:lnTo>
                <a:lnTo>
                  <a:pt x="246110" y="669343"/>
                </a:lnTo>
                <a:lnTo>
                  <a:pt x="289790" y="678988"/>
                </a:lnTo>
                <a:lnTo>
                  <a:pt x="335947" y="682848"/>
                </a:lnTo>
                <a:lnTo>
                  <a:pt x="348554" y="682848"/>
                </a:lnTo>
                <a:lnTo>
                  <a:pt x="350031" y="677958"/>
                </a:lnTo>
                <a:lnTo>
                  <a:pt x="346869" y="675811"/>
                </a:lnTo>
                <a:lnTo>
                  <a:pt x="321155" y="653877"/>
                </a:lnTo>
                <a:lnTo>
                  <a:pt x="276819" y="589443"/>
                </a:lnTo>
                <a:lnTo>
                  <a:pt x="258927" y="548358"/>
                </a:lnTo>
                <a:lnTo>
                  <a:pt x="244375" y="502306"/>
                </a:lnTo>
                <a:lnTo>
                  <a:pt x="233528" y="451995"/>
                </a:lnTo>
                <a:lnTo>
                  <a:pt x="226752" y="398131"/>
                </a:lnTo>
                <a:lnTo>
                  <a:pt x="224412" y="341424"/>
                </a:lnTo>
                <a:lnTo>
                  <a:pt x="226752" y="284719"/>
                </a:lnTo>
                <a:lnTo>
                  <a:pt x="233528" y="230857"/>
                </a:lnTo>
                <a:lnTo>
                  <a:pt x="244375" y="180546"/>
                </a:lnTo>
                <a:lnTo>
                  <a:pt x="258927" y="134494"/>
                </a:lnTo>
                <a:lnTo>
                  <a:pt x="276819" y="93410"/>
                </a:lnTo>
                <a:lnTo>
                  <a:pt x="297683" y="58001"/>
                </a:lnTo>
                <a:lnTo>
                  <a:pt x="346869" y="7046"/>
                </a:lnTo>
                <a:lnTo>
                  <a:pt x="350031" y="4889"/>
                </a:lnTo>
                <a:lnTo>
                  <a:pt x="348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479828" y="374532"/>
            <a:ext cx="15258171" cy="1297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965"/>
              </a:lnSpc>
              <a:spcBef>
                <a:spcPts val="120"/>
              </a:spcBef>
            </a:pPr>
            <a:r>
              <a:rPr lang="en-GB" spc="-575" dirty="0"/>
              <a:t>Where does your action go?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5387C8-5DD2-4C67-A5D4-BA4EBBBA1CCF}"/>
              </a:ext>
            </a:extLst>
          </p:cNvPr>
          <p:cNvCxnSpPr/>
          <p:nvPr/>
        </p:nvCxnSpPr>
        <p:spPr>
          <a:xfrm>
            <a:off x="4870450" y="1481566"/>
            <a:ext cx="0" cy="906434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568552-A99E-4E72-B0E8-914E5C83654F}"/>
              </a:ext>
            </a:extLst>
          </p:cNvPr>
          <p:cNvCxnSpPr>
            <a:cxnSpLocks/>
          </p:cNvCxnSpPr>
          <p:nvPr/>
        </p:nvCxnSpPr>
        <p:spPr>
          <a:xfrm flipH="1">
            <a:off x="4848860" y="10417960"/>
            <a:ext cx="12594590" cy="5398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AABDF9-9557-4E8E-8361-FF00F716C4F3}"/>
              </a:ext>
            </a:extLst>
          </p:cNvPr>
          <p:cNvSpPr txBox="1"/>
          <p:nvPr/>
        </p:nvSpPr>
        <p:spPr>
          <a:xfrm>
            <a:off x="4634020" y="10449956"/>
            <a:ext cx="116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Easy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C827D-A377-4560-BBCC-2CF467F0ED99}"/>
              </a:ext>
            </a:extLst>
          </p:cNvPr>
          <p:cNvSpPr txBox="1"/>
          <p:nvPr/>
        </p:nvSpPr>
        <p:spPr>
          <a:xfrm>
            <a:off x="17569309" y="10152562"/>
            <a:ext cx="116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Hard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99AD71-CD6C-4150-970B-FA9B4FCECFA1}"/>
              </a:ext>
            </a:extLst>
          </p:cNvPr>
          <p:cNvSpPr txBox="1"/>
          <p:nvPr/>
        </p:nvSpPr>
        <p:spPr>
          <a:xfrm>
            <a:off x="3213438" y="896791"/>
            <a:ext cx="258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Big 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7A872-B4F5-4E9D-AB6E-64EB08C5BA35}"/>
              </a:ext>
            </a:extLst>
          </p:cNvPr>
          <p:cNvSpPr txBox="1"/>
          <p:nvPr/>
        </p:nvSpPr>
        <p:spPr>
          <a:xfrm>
            <a:off x="3230903" y="9500690"/>
            <a:ext cx="22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Small change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02624D-1D37-45F3-94B5-3536144E2C75}"/>
              </a:ext>
            </a:extLst>
          </p:cNvPr>
          <p:cNvSpPr txBox="1"/>
          <p:nvPr/>
        </p:nvSpPr>
        <p:spPr>
          <a:xfrm>
            <a:off x="16541200" y="7370897"/>
            <a:ext cx="282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7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317d4d8b-937f-48ae-b58a-093af060d5d3" xsi:nil="true"/>
    <lcf76f155ced4ddcb4097134ff3c332f xmlns="317d4d8b-937f-48ae-b58a-093af060d5d3">
      <Terms xmlns="http://schemas.microsoft.com/office/infopath/2007/PartnerControls"/>
    </lcf76f155ced4ddcb4097134ff3c332f>
    <TaxCatchAll xmlns="8f72fa40-118e-49b6-8212-144bd30e45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63FB18219D41BC299F52936CFDB0" ma:contentTypeVersion="20" ma:contentTypeDescription="Create a new document." ma:contentTypeScope="" ma:versionID="81c7aee97f5f1d23cf9f01b9b6d04987">
  <xsd:schema xmlns:xsd="http://www.w3.org/2001/XMLSchema" xmlns:xs="http://www.w3.org/2001/XMLSchema" xmlns:p="http://schemas.microsoft.com/office/2006/metadata/properties" xmlns:ns2="8f72fa40-118e-49b6-8212-144bd30e45b8" xmlns:ns3="317d4d8b-937f-48ae-b58a-093af060d5d3" targetNamespace="http://schemas.microsoft.com/office/2006/metadata/properties" ma:root="true" ma:fieldsID="19107c2e152723132e4e518eb3ecf0a5" ns2:_="" ns3:_="">
    <xsd:import namespace="8f72fa40-118e-49b6-8212-144bd30e45b8"/>
    <xsd:import namespace="317d4d8b-937f-48ae-b58a-093af060d5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2fa40-118e-49b6-8212-144bd30e45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e0aa91-ce73-497e-9f4f-2dccf791a8d0}" ma:internalName="TaxCatchAll" ma:showField="CatchAllData" ma:web="8f72fa40-118e-49b6-8212-144bd30e45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d4d8b-937f-48ae-b58a-093af060d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ef8ffa3-6e5b-49ac-9ceb-433af9d59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1E461-3398-475E-938B-8D788E30FC88}">
  <ds:schemaRefs>
    <ds:schemaRef ds:uri="http://purl.org/dc/elements/1.1/"/>
    <ds:schemaRef ds:uri="8f72fa40-118e-49b6-8212-144bd30e45b8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17d4d8b-937f-48ae-b58a-093af060d5d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AF433D-FF9A-4274-9784-3BC44557E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2fa40-118e-49b6-8212-144bd30e45b8"/>
    <ds:schemaRef ds:uri="317d4d8b-937f-48ae-b58a-093af060d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F042C0-76F3-4514-AC14-1C107CB61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449</Words>
  <Application>Microsoft Office PowerPoint</Application>
  <PresentationFormat>Custom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Cambria</vt:lpstr>
      <vt:lpstr>Tahoma</vt:lpstr>
      <vt:lpstr>Office Theme</vt:lpstr>
      <vt:lpstr>Changemakers Oasis February 2026</vt:lpstr>
      <vt:lpstr>PowerPoint Presentation</vt:lpstr>
      <vt:lpstr>What change is taking place in these images?</vt:lpstr>
      <vt:lpstr>What is making change?</vt:lpstr>
      <vt:lpstr>What is making change?</vt:lpstr>
      <vt:lpstr>What is changemakers?</vt:lpstr>
      <vt:lpstr>Your turn! </vt:lpstr>
      <vt:lpstr>PowerPoint Presentation</vt:lpstr>
      <vt:lpstr>PowerPoint Presentation</vt:lpstr>
      <vt:lpstr>Making a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October 2025</dc:title>
  <dc:creator>AmberDemetrius</dc:creator>
  <cp:lastModifiedBy>Amber Demetrius</cp:lastModifiedBy>
  <cp:revision>31</cp:revision>
  <dcterms:created xsi:type="dcterms:W3CDTF">2025-11-13T00:05:35Z</dcterms:created>
  <dcterms:modified xsi:type="dcterms:W3CDTF">2026-02-21T14:01:15Z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2025-10-17T00:00:00Z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2025-11-13T00:00:00Z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0x010100CA8263FB18219D41BC299F52936CFDB0</vt:lpwstr>
  </property>
</Properties>
</file>