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2"/>
  </p:notesMasterIdLst>
  <p:sldIdLst>
    <p:sldId id="256" r:id="rId5"/>
    <p:sldId id="278" r:id="rId6"/>
    <p:sldId id="299" r:id="rId7"/>
    <p:sldId id="273" r:id="rId8"/>
    <p:sldId id="288" r:id="rId9"/>
    <p:sldId id="301" r:id="rId10"/>
    <p:sldId id="276" r:id="rId11"/>
  </p:sldIdLst>
  <p:sldSz cx="20104100" cy="11309350"/>
  <p:notesSz cx="20104100" cy="113093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3BBB"/>
    <a:srgbClr val="F256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662" y="4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48A61589-ED3E-4103-AD32-889688FA0A1F}" type="datetimeFigureOut">
              <a:rPr lang="en-GB" smtClean="0"/>
              <a:t>21/02/2026</a:t>
            </a:fld>
            <a:endParaRPr lang="en-GB"/>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305AC11A-10A3-47FE-AA43-A499C723D124}" type="slidenum">
              <a:rPr lang="en-GB" smtClean="0"/>
              <a:t>‹#›</a:t>
            </a:fld>
            <a:endParaRPr lang="en-GB"/>
          </a:p>
        </p:txBody>
      </p:sp>
    </p:spTree>
    <p:extLst>
      <p:ext uri="{BB962C8B-B14F-4D97-AF65-F5344CB8AC3E}">
        <p14:creationId xmlns:p14="http://schemas.microsoft.com/office/powerpoint/2010/main" val="4106086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oxfamilibrary.openrepository.com/bitstream/handle/10546/620105/edu-global-citizenship-schools-guide-091115-en.pdf?sequence=11&amp;isAllowed=y"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Around the world there is a growing recognition of the fundamental importance of educating for global citizenship because: • All learners need a safe space in which to explore complex and controversial global issues they encounter through the media and their own experiences, and school can provide this. Even very young children are already trying to make sense of a world marked by division, conflict, environmental change, inequality and poverty. • It has a critical role to play in equipping a generation with the vision and means to rise to complex challenges that transcend national borders. • We live in an increasingly globalised and interconnected world in which the global is part of our everyday lives, and analysis of seemingly local issues benefits from global perspectives. • Research (for example, by Think Global) and our own work in schools have shown the demand from learners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latin typeface="Barlow" panose="00000500000000000000" pitchFamily="50" charset="0"/>
              </a:rPr>
              <a:t>A full break down of skills, knowledge and attitudes can be found here </a:t>
            </a:r>
            <a:r>
              <a:rPr lang="en-GB" dirty="0">
                <a:hlinkClick r:id="rId3"/>
              </a:rPr>
              <a:t>edu-global-citizenship-schools-guide-091115-en.pdf (openrepository.com)</a:t>
            </a:r>
            <a:endParaRPr lang="en-GB" b="1" dirty="0">
              <a:latin typeface="Barlow" panose="00000500000000000000" pitchFamily="50" charset="0"/>
            </a:endParaRPr>
          </a:p>
          <a:p>
            <a:endParaRPr lang="en-GB" dirty="0"/>
          </a:p>
        </p:txBody>
      </p:sp>
      <p:sp>
        <p:nvSpPr>
          <p:cNvPr id="4" name="Slide Number Placeholder 3"/>
          <p:cNvSpPr>
            <a:spLocks noGrp="1"/>
          </p:cNvSpPr>
          <p:nvPr>
            <p:ph type="sldNum" sz="quarter" idx="5"/>
          </p:nvPr>
        </p:nvSpPr>
        <p:spPr/>
        <p:txBody>
          <a:bodyPr/>
          <a:lstStyle/>
          <a:p>
            <a:fld id="{CE939500-E1F2-4912-A77C-40C89DF1A68E}" type="slidenum">
              <a:rPr lang="en-GB" smtClean="0"/>
              <a:t>4</a:t>
            </a:fld>
            <a:endParaRPr lang="en-GB"/>
          </a:p>
        </p:txBody>
      </p:sp>
    </p:spTree>
    <p:extLst>
      <p:ext uri="{BB962C8B-B14F-4D97-AF65-F5344CB8AC3E}">
        <p14:creationId xmlns:p14="http://schemas.microsoft.com/office/powerpoint/2010/main" val="2938838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 you think these expectations are the same across the world?</a:t>
            </a:r>
          </a:p>
          <a:p>
            <a:r>
              <a:rPr lang="en-GB" dirty="0"/>
              <a:t>Take a look at our gender quiz to see some of the statistics about how they are treated</a:t>
            </a:r>
          </a:p>
        </p:txBody>
      </p:sp>
      <p:sp>
        <p:nvSpPr>
          <p:cNvPr id="4" name="Slide Number Placeholder 3"/>
          <p:cNvSpPr>
            <a:spLocks noGrp="1"/>
          </p:cNvSpPr>
          <p:nvPr>
            <p:ph type="sldNum" sz="quarter" idx="5"/>
          </p:nvPr>
        </p:nvSpPr>
        <p:spPr/>
        <p:txBody>
          <a:bodyPr/>
          <a:lstStyle/>
          <a:p>
            <a:fld id="{305AC11A-10A3-47FE-AA43-A499C723D124}" type="slidenum">
              <a:rPr lang="en-GB" smtClean="0"/>
              <a:t>5</a:t>
            </a:fld>
            <a:endParaRPr lang="en-GB"/>
          </a:p>
        </p:txBody>
      </p:sp>
    </p:spTree>
    <p:extLst>
      <p:ext uri="{BB962C8B-B14F-4D97-AF65-F5344CB8AC3E}">
        <p14:creationId xmlns:p14="http://schemas.microsoft.com/office/powerpoint/2010/main" val="1243678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SDGs outline the goals we are all working on towards 2030. The top line refers to societal equity, the middle refers to cultural infrastructure, the third around nature and populations. A crisis like the one we have outlined takes from all three aspects and, to fix it, we have to pay attention to how we tackle them better.</a:t>
            </a:r>
          </a:p>
        </p:txBody>
      </p:sp>
      <p:sp>
        <p:nvSpPr>
          <p:cNvPr id="4" name="Slide Number Placeholder 3"/>
          <p:cNvSpPr>
            <a:spLocks noGrp="1"/>
          </p:cNvSpPr>
          <p:nvPr>
            <p:ph type="sldNum" sz="quarter" idx="5"/>
          </p:nvPr>
        </p:nvSpPr>
        <p:spPr/>
        <p:txBody>
          <a:bodyPr/>
          <a:lstStyle/>
          <a:p>
            <a:fld id="{CE939500-E1F2-4912-A77C-40C89DF1A68E}" type="slidenum">
              <a:rPr lang="en-GB" smtClean="0"/>
              <a:t>7</a:t>
            </a:fld>
            <a:endParaRPr lang="en-GB"/>
          </a:p>
        </p:txBody>
      </p:sp>
    </p:spTree>
    <p:extLst>
      <p:ext uri="{BB962C8B-B14F-4D97-AF65-F5344CB8AC3E}">
        <p14:creationId xmlns:p14="http://schemas.microsoft.com/office/powerpoint/2010/main" val="3758167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13087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F2573D"/>
          </a:solidFill>
        </p:spPr>
        <p:txBody>
          <a:bodyPr wrap="square" lIns="0" tIns="0" rIns="0" bIns="0" rtlCol="0"/>
          <a:lstStyle/>
          <a:p>
            <a:endParaRPr/>
          </a:p>
        </p:txBody>
      </p:sp>
      <p:sp>
        <p:nvSpPr>
          <p:cNvPr id="2" name="Holder 2"/>
          <p:cNvSpPr>
            <a:spLocks noGrp="1"/>
          </p:cNvSpPr>
          <p:nvPr>
            <p:ph type="ctrTitle"/>
          </p:nvPr>
        </p:nvSpPr>
        <p:spPr>
          <a:xfrm>
            <a:off x="615553" y="3147937"/>
            <a:ext cx="5443855" cy="3711575"/>
          </a:xfrm>
          <a:prstGeom prst="rect">
            <a:avLst/>
          </a:prstGeom>
        </p:spPr>
        <p:txBody>
          <a:bodyPr wrap="square" lIns="0" tIns="0" rIns="0" bIns="0">
            <a:spAutoFit/>
          </a:bodyPr>
          <a:lstStyle>
            <a:lvl1pPr>
              <a:defRPr sz="11700" b="1" i="0">
                <a:solidFill>
                  <a:schemeClr val="bg1"/>
                </a:solidFill>
                <a:latin typeface="Cambria"/>
                <a:cs typeface="Cambria"/>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sz="9050" b="1" i="0">
                <a:solidFill>
                  <a:schemeClr val="bg1"/>
                </a:solidFill>
                <a:latin typeface="Cambria"/>
                <a:cs typeface="Cambri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2/21/2026</a:t>
            </a:fld>
            <a:endParaRPr lang="en-US"/>
          </a:p>
        </p:txBody>
      </p:sp>
      <p:sp>
        <p:nvSpPr>
          <p:cNvPr id="6" name="Holder 6"/>
          <p:cNvSpPr>
            <a:spLocks noGrp="1"/>
          </p:cNvSpPr>
          <p:nvPr>
            <p:ph type="sldNum" sz="quarter" idx="7"/>
          </p:nvPr>
        </p:nvSpPr>
        <p:spPr/>
        <p:txBody>
          <a:bodyPr lIns="0" tIns="0" rIns="0" bIns="0"/>
          <a:lstStyle>
            <a:lvl1pPr>
              <a:defRPr sz="1950" b="0" i="0">
                <a:solidFill>
                  <a:schemeClr val="bg1"/>
                </a:solidFill>
                <a:latin typeface="Tahoma"/>
                <a:cs typeface="Tahoma"/>
              </a:defRPr>
            </a:lvl1pPr>
          </a:lstStyle>
          <a:p>
            <a:pPr marL="12700">
              <a:lnSpc>
                <a:spcPct val="100000"/>
              </a:lnSpc>
              <a:spcBef>
                <a:spcPts val="265"/>
              </a:spcBef>
            </a:pPr>
            <a:fld id="{81D60167-4931-47E6-BA6A-407CBD079E47}" type="slidenum">
              <a:rPr spc="60" dirty="0"/>
              <a:t>‹#›</a:t>
            </a:fld>
            <a:endParaRPr spc="6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1700" b="1" i="0">
                <a:solidFill>
                  <a:schemeClr val="bg1"/>
                </a:solidFill>
                <a:latin typeface="Cambria"/>
                <a:cs typeface="Cambria"/>
              </a:defRPr>
            </a:lvl1pPr>
          </a:lstStyle>
          <a:p>
            <a:endParaRPr/>
          </a:p>
        </p:txBody>
      </p:sp>
      <p:sp>
        <p:nvSpPr>
          <p:cNvPr id="3" name="Holder 3"/>
          <p:cNvSpPr>
            <a:spLocks noGrp="1"/>
          </p:cNvSpPr>
          <p:nvPr>
            <p:ph type="body" idx="1"/>
          </p:nvPr>
        </p:nvSpPr>
        <p:spPr/>
        <p:txBody>
          <a:bodyPr lIns="0" tIns="0" rIns="0" bIns="0"/>
          <a:lstStyle>
            <a:lvl1pPr>
              <a:defRPr sz="9050" b="1" i="0">
                <a:solidFill>
                  <a:schemeClr val="bg1"/>
                </a:solidFill>
                <a:latin typeface="Cambria"/>
                <a:cs typeface="Cambri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2/21/2026</a:t>
            </a:fld>
            <a:endParaRPr lang="en-US"/>
          </a:p>
        </p:txBody>
      </p:sp>
      <p:sp>
        <p:nvSpPr>
          <p:cNvPr id="6" name="Holder 6"/>
          <p:cNvSpPr>
            <a:spLocks noGrp="1"/>
          </p:cNvSpPr>
          <p:nvPr>
            <p:ph type="sldNum" sz="quarter" idx="7"/>
          </p:nvPr>
        </p:nvSpPr>
        <p:spPr/>
        <p:txBody>
          <a:bodyPr lIns="0" tIns="0" rIns="0" bIns="0"/>
          <a:lstStyle>
            <a:lvl1pPr>
              <a:defRPr sz="1950" b="0" i="0">
                <a:solidFill>
                  <a:schemeClr val="bg1"/>
                </a:solidFill>
                <a:latin typeface="Tahoma"/>
                <a:cs typeface="Tahoma"/>
              </a:defRPr>
            </a:lvl1pPr>
          </a:lstStyle>
          <a:p>
            <a:pPr marL="12700">
              <a:lnSpc>
                <a:spcPct val="100000"/>
              </a:lnSpc>
              <a:spcBef>
                <a:spcPts val="265"/>
              </a:spcBef>
            </a:pPr>
            <a:fld id="{81D60167-4931-47E6-BA6A-407CBD079E47}" type="slidenum">
              <a:rPr spc="60" dirty="0"/>
              <a:t>‹#›</a:t>
            </a:fld>
            <a:endParaRPr spc="6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1700" b="1" i="0">
                <a:solidFill>
                  <a:schemeClr val="bg1"/>
                </a:solidFill>
                <a:latin typeface="Cambria"/>
                <a:cs typeface="Cambria"/>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353611" y="2601150"/>
            <a:ext cx="8745284" cy="746417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2/21/2026</a:t>
            </a:fld>
            <a:endParaRPr lang="en-US"/>
          </a:p>
        </p:txBody>
      </p:sp>
      <p:sp>
        <p:nvSpPr>
          <p:cNvPr id="7" name="Holder 7"/>
          <p:cNvSpPr>
            <a:spLocks noGrp="1"/>
          </p:cNvSpPr>
          <p:nvPr>
            <p:ph type="sldNum" sz="quarter" idx="7"/>
          </p:nvPr>
        </p:nvSpPr>
        <p:spPr/>
        <p:txBody>
          <a:bodyPr lIns="0" tIns="0" rIns="0" bIns="0"/>
          <a:lstStyle>
            <a:lvl1pPr>
              <a:defRPr sz="1950" b="0" i="0">
                <a:solidFill>
                  <a:schemeClr val="bg1"/>
                </a:solidFill>
                <a:latin typeface="Tahoma"/>
                <a:cs typeface="Tahoma"/>
              </a:defRPr>
            </a:lvl1pPr>
          </a:lstStyle>
          <a:p>
            <a:pPr marL="12700">
              <a:lnSpc>
                <a:spcPct val="100000"/>
              </a:lnSpc>
              <a:spcBef>
                <a:spcPts val="265"/>
              </a:spcBef>
            </a:pPr>
            <a:fld id="{81D60167-4931-47E6-BA6A-407CBD079E47}" type="slidenum">
              <a:rPr spc="60" dirty="0"/>
              <a:t>‹#›</a:t>
            </a:fld>
            <a:endParaRPr spc="6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13087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FEEEEC"/>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11700" b="1" i="0">
                <a:solidFill>
                  <a:schemeClr val="bg1"/>
                </a:solidFill>
                <a:latin typeface="Cambria"/>
                <a:cs typeface="Cambri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2/21/2026</a:t>
            </a:fld>
            <a:endParaRPr lang="en-US"/>
          </a:p>
        </p:txBody>
      </p:sp>
      <p:sp>
        <p:nvSpPr>
          <p:cNvPr id="5" name="Holder 5"/>
          <p:cNvSpPr>
            <a:spLocks noGrp="1"/>
          </p:cNvSpPr>
          <p:nvPr>
            <p:ph type="sldNum" sz="quarter" idx="7"/>
          </p:nvPr>
        </p:nvSpPr>
        <p:spPr/>
        <p:txBody>
          <a:bodyPr lIns="0" tIns="0" rIns="0" bIns="0"/>
          <a:lstStyle>
            <a:lvl1pPr>
              <a:defRPr sz="1950" b="0" i="0">
                <a:solidFill>
                  <a:schemeClr val="bg1"/>
                </a:solidFill>
                <a:latin typeface="Tahoma"/>
                <a:cs typeface="Tahoma"/>
              </a:defRPr>
            </a:lvl1pPr>
          </a:lstStyle>
          <a:p>
            <a:pPr marL="12700">
              <a:lnSpc>
                <a:spcPct val="100000"/>
              </a:lnSpc>
              <a:spcBef>
                <a:spcPts val="265"/>
              </a:spcBef>
            </a:pPr>
            <a:fld id="{81D60167-4931-47E6-BA6A-407CBD079E47}" type="slidenum">
              <a:rPr spc="60" dirty="0"/>
              <a:t>‹#›</a:t>
            </a:fld>
            <a:endParaRPr spc="6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2/21/2026</a:t>
            </a:fld>
            <a:endParaRPr lang="en-US"/>
          </a:p>
        </p:txBody>
      </p:sp>
      <p:sp>
        <p:nvSpPr>
          <p:cNvPr id="4" name="Holder 4"/>
          <p:cNvSpPr>
            <a:spLocks noGrp="1"/>
          </p:cNvSpPr>
          <p:nvPr>
            <p:ph type="sldNum" sz="quarter" idx="7"/>
          </p:nvPr>
        </p:nvSpPr>
        <p:spPr/>
        <p:txBody>
          <a:bodyPr lIns="0" tIns="0" rIns="0" bIns="0"/>
          <a:lstStyle>
            <a:lvl1pPr>
              <a:defRPr sz="1950" b="0" i="0">
                <a:solidFill>
                  <a:schemeClr val="bg1"/>
                </a:solidFill>
                <a:latin typeface="Tahoma"/>
                <a:cs typeface="Tahoma"/>
              </a:defRPr>
            </a:lvl1pPr>
          </a:lstStyle>
          <a:p>
            <a:pPr marL="12700">
              <a:lnSpc>
                <a:spcPct val="100000"/>
              </a:lnSpc>
              <a:spcBef>
                <a:spcPts val="265"/>
              </a:spcBef>
            </a:pPr>
            <a:fld id="{81D60167-4931-47E6-BA6A-407CBD079E47}" type="slidenum">
              <a:rPr spc="60" dirty="0"/>
              <a:t>‹#›</a:t>
            </a:fld>
            <a:endParaRPr spc="6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 Column Text Slide">
    <p:spTree>
      <p:nvGrpSpPr>
        <p:cNvPr id="1" name=""/>
        <p:cNvGrpSpPr/>
        <p:nvPr/>
      </p:nvGrpSpPr>
      <p:grpSpPr>
        <a:xfrm>
          <a:off x="0" y="0"/>
          <a:ext cx="0" cy="0"/>
          <a:chOff x="0" y="0"/>
          <a:chExt cx="0" cy="0"/>
        </a:xfrm>
      </p:grpSpPr>
      <p:sp>
        <p:nvSpPr>
          <p:cNvPr id="3" name="Rectangle 2"/>
          <p:cNvSpPr/>
          <p:nvPr userDrawn="1"/>
        </p:nvSpPr>
        <p:spPr>
          <a:xfrm>
            <a:off x="0" y="9817828"/>
            <a:ext cx="20104100" cy="1491523"/>
          </a:xfrm>
          <a:prstGeom prst="rect">
            <a:avLst/>
          </a:prstGeom>
          <a:gradFill>
            <a:gsLst>
              <a:gs pos="10000">
                <a:srgbClr val="324F82"/>
              </a:gs>
              <a:gs pos="100000">
                <a:srgbClr val="28B8CE"/>
              </a:gs>
            </a:gsLst>
            <a:lin ang="189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110596" y="10087211"/>
            <a:ext cx="3442733" cy="987912"/>
          </a:xfrm>
          <a:prstGeom prst="rect">
            <a:avLst/>
          </a:prstGeom>
        </p:spPr>
      </p:pic>
      <p:cxnSp>
        <p:nvCxnSpPr>
          <p:cNvPr id="15" name="Straight Connector 14"/>
          <p:cNvCxnSpPr/>
          <p:nvPr userDrawn="1"/>
        </p:nvCxnSpPr>
        <p:spPr>
          <a:xfrm>
            <a:off x="1184704" y="3081389"/>
            <a:ext cx="1425861" cy="0"/>
          </a:xfrm>
          <a:prstGeom prst="line">
            <a:avLst/>
          </a:prstGeom>
          <a:ln w="28575">
            <a:solidFill>
              <a:srgbClr val="F9C402"/>
            </a:solidFill>
          </a:ln>
        </p:spPr>
        <p:style>
          <a:lnRef idx="1">
            <a:schemeClr val="accent1"/>
          </a:lnRef>
          <a:fillRef idx="0">
            <a:schemeClr val="accent1"/>
          </a:fillRef>
          <a:effectRef idx="0">
            <a:schemeClr val="accent1"/>
          </a:effectRef>
          <a:fontRef idx="minor">
            <a:schemeClr val="tx1"/>
          </a:fontRef>
        </p:style>
      </p:cxnSp>
      <p:sp>
        <p:nvSpPr>
          <p:cNvPr id="21" name="Content Placeholder 5"/>
          <p:cNvSpPr>
            <a:spLocks noGrp="1"/>
          </p:cNvSpPr>
          <p:nvPr>
            <p:ph sz="quarter" idx="10" hasCustomPrompt="1"/>
          </p:nvPr>
        </p:nvSpPr>
        <p:spPr>
          <a:xfrm>
            <a:off x="574648" y="10380869"/>
            <a:ext cx="5931757" cy="405945"/>
          </a:xfrm>
          <a:prstGeom prst="rect">
            <a:avLst/>
          </a:prstGeom>
        </p:spPr>
        <p:txBody>
          <a:bodyPr lIns="0" tIns="0" rIns="0" bIns="0">
            <a:spAutoFit/>
          </a:bodyPr>
          <a:lstStyle>
            <a:lvl1pPr marL="0" indent="0">
              <a:buNone/>
              <a:defRPr sz="2638" b="1" i="0">
                <a:solidFill>
                  <a:schemeClr val="bg1"/>
                </a:solidFill>
                <a:latin typeface="Ubuntu" charset="0"/>
                <a:ea typeface="Ubuntu" charset="0"/>
                <a:cs typeface="Ubuntu" charset="0"/>
              </a:defRPr>
            </a:lvl1pPr>
          </a:lstStyle>
          <a:p>
            <a:pPr lvl="0"/>
            <a:r>
              <a:rPr lang="en-US" dirty="0"/>
              <a:t>Insert Document Title</a:t>
            </a:r>
          </a:p>
        </p:txBody>
      </p:sp>
      <p:sp>
        <p:nvSpPr>
          <p:cNvPr id="22" name="TextBox 21"/>
          <p:cNvSpPr txBox="1"/>
          <p:nvPr userDrawn="1"/>
        </p:nvSpPr>
        <p:spPr>
          <a:xfrm>
            <a:off x="-1851981" y="-3032217"/>
            <a:ext cx="184731" cy="369332"/>
          </a:xfrm>
          <a:prstGeom prst="rect">
            <a:avLst/>
          </a:prstGeom>
          <a:noFill/>
        </p:spPr>
        <p:txBody>
          <a:bodyPr wrap="none" rtlCol="0">
            <a:spAutoFit/>
          </a:bodyPr>
          <a:lstStyle/>
          <a:p>
            <a:endParaRPr lang="en-US" dirty="0"/>
          </a:p>
        </p:txBody>
      </p:sp>
      <p:sp>
        <p:nvSpPr>
          <p:cNvPr id="10" name="Content Placeholder 17"/>
          <p:cNvSpPr>
            <a:spLocks noGrp="1"/>
          </p:cNvSpPr>
          <p:nvPr>
            <p:ph sz="quarter" idx="14" hasCustomPrompt="1"/>
          </p:nvPr>
        </p:nvSpPr>
        <p:spPr>
          <a:xfrm>
            <a:off x="1180594" y="3678498"/>
            <a:ext cx="17742915" cy="3148682"/>
          </a:xfrm>
          <a:prstGeom prst="rect">
            <a:avLst/>
          </a:prstGeom>
        </p:spPr>
        <p:txBody>
          <a:bodyPr lIns="0" tIns="0" rIns="0" bIns="0">
            <a:spAutoFit/>
          </a:bodyPr>
          <a:lstStyle>
            <a:lvl1pPr marL="471202" marR="0" indent="-471202" algn="l" defTabSz="1507846" rtl="0" eaLnBrk="1" fontAlgn="auto" latinLnBrk="0" hangingPunct="1">
              <a:lnSpc>
                <a:spcPct val="100000"/>
              </a:lnSpc>
              <a:spcBef>
                <a:spcPts val="1649"/>
              </a:spcBef>
              <a:spcAft>
                <a:spcPts val="0"/>
              </a:spcAft>
              <a:buClrTx/>
              <a:buSzTx/>
              <a:buFont typeface="Arial" charset="0"/>
              <a:buChar char="•"/>
              <a:tabLst/>
              <a:defRPr sz="3958" b="0" i="0" baseline="0">
                <a:solidFill>
                  <a:srgbClr val="324F82"/>
                </a:solidFill>
                <a:latin typeface="Verdana" charset="0"/>
                <a:ea typeface="Verdana" charset="0"/>
                <a:cs typeface="Verdana" charset="0"/>
              </a:defRPr>
            </a:lvl1pPr>
            <a:lvl2pPr marL="1225125" indent="-471202">
              <a:buFont typeface="Courier New" charset="0"/>
              <a:buChar char="o"/>
              <a:defRPr sz="2968" b="0" i="0">
                <a:solidFill>
                  <a:srgbClr val="324F82"/>
                </a:solidFill>
                <a:latin typeface="Verdana" charset="0"/>
                <a:ea typeface="Verdana" charset="0"/>
                <a:cs typeface="Verdana" charset="0"/>
              </a:defRPr>
            </a:lvl2pPr>
            <a:lvl3pPr marL="1979047" indent="-471202">
              <a:buFont typeface="Arial" charset="0"/>
              <a:buChar char="•"/>
              <a:defRPr sz="2638" b="0" i="0">
                <a:solidFill>
                  <a:srgbClr val="324F82"/>
                </a:solidFill>
                <a:latin typeface="Verdana" charset="0"/>
                <a:ea typeface="Verdana" charset="0"/>
                <a:cs typeface="Verdana" charset="0"/>
              </a:defRPr>
            </a:lvl3pPr>
            <a:lvl4pPr marL="2261768" indent="0">
              <a:buNone/>
              <a:defRPr sz="2309" b="0" i="0">
                <a:latin typeface="Verdana" charset="0"/>
                <a:ea typeface="Verdana" charset="0"/>
                <a:cs typeface="Verdana" charset="0"/>
              </a:defRPr>
            </a:lvl4pPr>
            <a:lvl5pPr marL="3015691" indent="0">
              <a:buNone/>
              <a:defRPr sz="2309" b="0" i="0">
                <a:latin typeface="Verdana" charset="0"/>
                <a:ea typeface="Verdana" charset="0"/>
                <a:cs typeface="Verdana" charset="0"/>
              </a:defRPr>
            </a:lvl5pPr>
          </a:lstStyle>
          <a:p>
            <a:pPr lvl="0"/>
            <a:r>
              <a:rPr lang="en-US" dirty="0"/>
              <a:t>Bullet Point Bullet Point</a:t>
            </a:r>
          </a:p>
          <a:p>
            <a:pPr lvl="1"/>
            <a:r>
              <a:rPr lang="en-US" dirty="0"/>
              <a:t>Bullet Point Bullet Point</a:t>
            </a:r>
          </a:p>
          <a:p>
            <a:pPr lvl="2"/>
            <a:r>
              <a:rPr lang="en-US" dirty="0"/>
              <a:t>Bullet Point Bullet Point</a:t>
            </a:r>
          </a:p>
          <a:p>
            <a:pPr lvl="0"/>
            <a:r>
              <a:rPr lang="en-US" dirty="0"/>
              <a:t>Bullet Point Bullet Point</a:t>
            </a:r>
          </a:p>
          <a:p>
            <a:pPr lvl="1"/>
            <a:r>
              <a:rPr lang="en-US" dirty="0"/>
              <a:t>Bullet Point Bullet Point</a:t>
            </a:r>
          </a:p>
          <a:p>
            <a:pPr lvl="2"/>
            <a:r>
              <a:rPr lang="en-US" dirty="0"/>
              <a:t>Bullet Point Bullet Point</a:t>
            </a:r>
          </a:p>
        </p:txBody>
      </p:sp>
      <p:sp>
        <p:nvSpPr>
          <p:cNvPr id="12" name="Text Placeholder 4"/>
          <p:cNvSpPr>
            <a:spLocks noGrp="1"/>
          </p:cNvSpPr>
          <p:nvPr>
            <p:ph type="body" sz="quarter" idx="15" hasCustomPrompt="1"/>
          </p:nvPr>
        </p:nvSpPr>
        <p:spPr>
          <a:xfrm>
            <a:off x="1180594" y="1181096"/>
            <a:ext cx="17742915" cy="1392689"/>
          </a:xfrm>
          <a:prstGeom prst="rect">
            <a:avLst/>
          </a:prstGeom>
        </p:spPr>
        <p:txBody>
          <a:bodyPr lIns="0" tIns="0" rIns="0" bIns="0"/>
          <a:lstStyle>
            <a:lvl1pPr marL="0" indent="0">
              <a:buNone/>
              <a:defRPr b="1" i="0">
                <a:solidFill>
                  <a:srgbClr val="324F82"/>
                </a:solidFill>
                <a:latin typeface="Ubuntu" charset="0"/>
                <a:ea typeface="Ubuntu" charset="0"/>
                <a:cs typeface="Ubuntu" charset="0"/>
              </a:defRPr>
            </a:lvl1pPr>
          </a:lstStyle>
          <a:p>
            <a:pPr lvl="0"/>
            <a:r>
              <a:rPr lang="en-US" dirty="0"/>
              <a:t>1 Column Text Slide Heading</a:t>
            </a:r>
          </a:p>
        </p:txBody>
      </p:sp>
      <p:sp>
        <p:nvSpPr>
          <p:cNvPr id="17" name="Text Placeholder 4"/>
          <p:cNvSpPr>
            <a:spLocks noGrp="1"/>
          </p:cNvSpPr>
          <p:nvPr>
            <p:ph type="body" sz="quarter" idx="16" hasCustomPrompt="1"/>
          </p:nvPr>
        </p:nvSpPr>
        <p:spPr>
          <a:xfrm>
            <a:off x="1180593" y="1911236"/>
            <a:ext cx="17742915" cy="1392689"/>
          </a:xfrm>
          <a:prstGeom prst="rect">
            <a:avLst/>
          </a:prstGeom>
        </p:spPr>
        <p:txBody>
          <a:bodyPr lIns="0" tIns="0" rIns="0" bIns="0"/>
          <a:lstStyle>
            <a:lvl1pPr marL="0" indent="0">
              <a:buNone/>
              <a:defRPr b="0" i="0">
                <a:solidFill>
                  <a:srgbClr val="E03882"/>
                </a:solidFill>
                <a:latin typeface="Ubuntu" charset="0"/>
                <a:ea typeface="Ubuntu" charset="0"/>
                <a:cs typeface="Ubuntu" charset="0"/>
              </a:defRPr>
            </a:lvl1pPr>
          </a:lstStyle>
          <a:p>
            <a:pPr lvl="0"/>
            <a:r>
              <a:rPr lang="en-US" dirty="0"/>
              <a:t>Slide Subheading</a:t>
            </a:r>
          </a:p>
        </p:txBody>
      </p:sp>
    </p:spTree>
    <p:extLst>
      <p:ext uri="{BB962C8B-B14F-4D97-AF65-F5344CB8AC3E}">
        <p14:creationId xmlns:p14="http://schemas.microsoft.com/office/powerpoint/2010/main" val="2374582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15553" y="4207931"/>
            <a:ext cx="8114030" cy="1809750"/>
          </a:xfrm>
          <a:prstGeom prst="rect">
            <a:avLst/>
          </a:prstGeom>
        </p:spPr>
        <p:txBody>
          <a:bodyPr wrap="square" lIns="0" tIns="0" rIns="0" bIns="0">
            <a:spAutoFit/>
          </a:bodyPr>
          <a:lstStyle>
            <a:lvl1pPr>
              <a:defRPr sz="11700" b="1" i="0">
                <a:solidFill>
                  <a:schemeClr val="bg1"/>
                </a:solidFill>
                <a:latin typeface="Cambria"/>
                <a:cs typeface="Cambria"/>
              </a:defRPr>
            </a:lvl1pPr>
          </a:lstStyle>
          <a:p>
            <a:endParaRPr/>
          </a:p>
        </p:txBody>
      </p:sp>
      <p:sp>
        <p:nvSpPr>
          <p:cNvPr id="3" name="Holder 3"/>
          <p:cNvSpPr>
            <a:spLocks noGrp="1"/>
          </p:cNvSpPr>
          <p:nvPr>
            <p:ph type="body" idx="1"/>
          </p:nvPr>
        </p:nvSpPr>
        <p:spPr>
          <a:xfrm>
            <a:off x="615554" y="4299732"/>
            <a:ext cx="10442575" cy="2559684"/>
          </a:xfrm>
          <a:prstGeom prst="rect">
            <a:avLst/>
          </a:prstGeom>
        </p:spPr>
        <p:txBody>
          <a:bodyPr wrap="square" lIns="0" tIns="0" rIns="0" bIns="0">
            <a:spAutoFit/>
          </a:bodyPr>
          <a:lstStyle>
            <a:lvl1pPr>
              <a:defRPr sz="9050" b="1" i="0">
                <a:solidFill>
                  <a:schemeClr val="bg1"/>
                </a:solidFill>
                <a:latin typeface="Cambria"/>
                <a:cs typeface="Cambria"/>
              </a:defRPr>
            </a:lvl1pPr>
          </a:lstStyle>
          <a:p>
            <a:endParaRPr/>
          </a:p>
        </p:txBody>
      </p:sp>
      <p:sp>
        <p:nvSpPr>
          <p:cNvPr id="4" name="Holder 4"/>
          <p:cNvSpPr>
            <a:spLocks noGrp="1"/>
          </p:cNvSpPr>
          <p:nvPr>
            <p:ph type="ftr" sz="quarter" idx="5"/>
          </p:nvPr>
        </p:nvSpPr>
        <p:spPr>
          <a:xfrm>
            <a:off x="6835394" y="10517696"/>
            <a:ext cx="6433312" cy="56546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2/21/2026</a:t>
            </a:fld>
            <a:endParaRPr lang="en-US"/>
          </a:p>
        </p:txBody>
      </p:sp>
      <p:sp>
        <p:nvSpPr>
          <p:cNvPr id="6" name="Holder 6"/>
          <p:cNvSpPr>
            <a:spLocks noGrp="1"/>
          </p:cNvSpPr>
          <p:nvPr>
            <p:ph type="sldNum" sz="quarter" idx="7"/>
          </p:nvPr>
        </p:nvSpPr>
        <p:spPr>
          <a:xfrm>
            <a:off x="19169124" y="10398707"/>
            <a:ext cx="358140" cy="354965"/>
          </a:xfrm>
          <a:prstGeom prst="rect">
            <a:avLst/>
          </a:prstGeom>
        </p:spPr>
        <p:txBody>
          <a:bodyPr wrap="square" lIns="0" tIns="0" rIns="0" bIns="0">
            <a:spAutoFit/>
          </a:bodyPr>
          <a:lstStyle>
            <a:lvl1pPr>
              <a:defRPr sz="1950" b="0" i="0">
                <a:solidFill>
                  <a:schemeClr val="bg1"/>
                </a:solidFill>
                <a:latin typeface="Tahoma"/>
                <a:cs typeface="Tahoma"/>
              </a:defRPr>
            </a:lvl1pPr>
          </a:lstStyle>
          <a:p>
            <a:pPr marL="12700">
              <a:lnSpc>
                <a:spcPct val="100000"/>
              </a:lnSpc>
              <a:spcBef>
                <a:spcPts val="265"/>
              </a:spcBef>
            </a:pPr>
            <a:fld id="{81D60167-4931-47E6-BA6A-407CBD079E47}" type="slidenum">
              <a:rPr spc="60" dirty="0"/>
              <a:t>‹#›</a:t>
            </a:fld>
            <a:endParaRPr spc="6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890" y="635"/>
            <a:ext cx="20104100" cy="113087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F5816E"/>
          </a:solidFill>
        </p:spPr>
        <p:txBody>
          <a:bodyPr wrap="square" lIns="0" tIns="0" rIns="0" bIns="0" rtlCol="0"/>
          <a:lstStyle/>
          <a:p>
            <a:endParaRPr/>
          </a:p>
        </p:txBody>
      </p:sp>
      <p:sp>
        <p:nvSpPr>
          <p:cNvPr id="3" name="object 3"/>
          <p:cNvSpPr/>
          <p:nvPr/>
        </p:nvSpPr>
        <p:spPr>
          <a:xfrm>
            <a:off x="15822497" y="7019733"/>
            <a:ext cx="3967479" cy="3967479"/>
          </a:xfrm>
          <a:custGeom>
            <a:avLst/>
            <a:gdLst/>
            <a:ahLst/>
            <a:cxnLst/>
            <a:rect l="l" t="t" r="r" b="b"/>
            <a:pathLst>
              <a:path w="3967480" h="3967479">
                <a:moveTo>
                  <a:pt x="3900669" y="0"/>
                </a:moveTo>
                <a:lnTo>
                  <a:pt x="3871301" y="12316"/>
                </a:lnTo>
                <a:lnTo>
                  <a:pt x="3852505" y="42467"/>
                </a:lnTo>
                <a:lnTo>
                  <a:pt x="3839346" y="90217"/>
                </a:lnTo>
                <a:lnTo>
                  <a:pt x="3825761" y="137791"/>
                </a:lnTo>
                <a:lnTo>
                  <a:pt x="3811754" y="185187"/>
                </a:lnTo>
                <a:lnTo>
                  <a:pt x="3797325" y="232402"/>
                </a:lnTo>
                <a:lnTo>
                  <a:pt x="3782477" y="279435"/>
                </a:lnTo>
                <a:lnTo>
                  <a:pt x="3767212" y="326283"/>
                </a:lnTo>
                <a:lnTo>
                  <a:pt x="3751533" y="372944"/>
                </a:lnTo>
                <a:lnTo>
                  <a:pt x="3735441" y="419415"/>
                </a:lnTo>
                <a:lnTo>
                  <a:pt x="3718939" y="465696"/>
                </a:lnTo>
                <a:lnTo>
                  <a:pt x="3702029" y="511782"/>
                </a:lnTo>
                <a:lnTo>
                  <a:pt x="3684713" y="557673"/>
                </a:lnTo>
                <a:lnTo>
                  <a:pt x="3666994" y="603366"/>
                </a:lnTo>
                <a:lnTo>
                  <a:pt x="3648873" y="648859"/>
                </a:lnTo>
                <a:lnTo>
                  <a:pt x="3630353" y="694150"/>
                </a:lnTo>
                <a:lnTo>
                  <a:pt x="3611436" y="739236"/>
                </a:lnTo>
                <a:lnTo>
                  <a:pt x="3592124" y="784115"/>
                </a:lnTo>
                <a:lnTo>
                  <a:pt x="3572420" y="828785"/>
                </a:lnTo>
                <a:lnTo>
                  <a:pt x="3552324" y="873245"/>
                </a:lnTo>
                <a:lnTo>
                  <a:pt x="3531841" y="917491"/>
                </a:lnTo>
                <a:lnTo>
                  <a:pt x="3510971" y="961521"/>
                </a:lnTo>
                <a:lnTo>
                  <a:pt x="3489718" y="1005334"/>
                </a:lnTo>
                <a:lnTo>
                  <a:pt x="3468082" y="1048928"/>
                </a:lnTo>
                <a:lnTo>
                  <a:pt x="3446067" y="1092299"/>
                </a:lnTo>
                <a:lnTo>
                  <a:pt x="3423675" y="1135446"/>
                </a:lnTo>
                <a:lnTo>
                  <a:pt x="3400908" y="1178366"/>
                </a:lnTo>
                <a:lnTo>
                  <a:pt x="3377767" y="1221058"/>
                </a:lnTo>
                <a:lnTo>
                  <a:pt x="3354256" y="1263519"/>
                </a:lnTo>
                <a:lnTo>
                  <a:pt x="3330376" y="1305747"/>
                </a:lnTo>
                <a:lnTo>
                  <a:pt x="3306130" y="1347740"/>
                </a:lnTo>
                <a:lnTo>
                  <a:pt x="3281519" y="1389496"/>
                </a:lnTo>
                <a:lnTo>
                  <a:pt x="3256546" y="1431012"/>
                </a:lnTo>
                <a:lnTo>
                  <a:pt x="3231214" y="1472287"/>
                </a:lnTo>
                <a:lnTo>
                  <a:pt x="3205524" y="1513317"/>
                </a:lnTo>
                <a:lnTo>
                  <a:pt x="3179478" y="1554102"/>
                </a:lnTo>
                <a:lnTo>
                  <a:pt x="3153079" y="1594638"/>
                </a:lnTo>
                <a:lnTo>
                  <a:pt x="3126329" y="1634924"/>
                </a:lnTo>
                <a:lnTo>
                  <a:pt x="3099230" y="1674957"/>
                </a:lnTo>
                <a:lnTo>
                  <a:pt x="3071784" y="1714735"/>
                </a:lnTo>
                <a:lnTo>
                  <a:pt x="3043994" y="1754256"/>
                </a:lnTo>
                <a:lnTo>
                  <a:pt x="3015861" y="1793518"/>
                </a:lnTo>
                <a:lnTo>
                  <a:pt x="2987388" y="1832519"/>
                </a:lnTo>
                <a:lnTo>
                  <a:pt x="2958577" y="1871256"/>
                </a:lnTo>
                <a:lnTo>
                  <a:pt x="2929431" y="1909727"/>
                </a:lnTo>
                <a:lnTo>
                  <a:pt x="2899950" y="1947930"/>
                </a:lnTo>
                <a:lnTo>
                  <a:pt x="2870139" y="1985863"/>
                </a:lnTo>
                <a:lnTo>
                  <a:pt x="2839998" y="2023524"/>
                </a:lnTo>
                <a:lnTo>
                  <a:pt x="2809530" y="2060910"/>
                </a:lnTo>
                <a:lnTo>
                  <a:pt x="2778737" y="2098020"/>
                </a:lnTo>
                <a:lnTo>
                  <a:pt x="2747621" y="2134850"/>
                </a:lnTo>
                <a:lnTo>
                  <a:pt x="2716185" y="2171400"/>
                </a:lnTo>
                <a:lnTo>
                  <a:pt x="2684431" y="2207666"/>
                </a:lnTo>
                <a:lnTo>
                  <a:pt x="2652360" y="2243647"/>
                </a:lnTo>
                <a:lnTo>
                  <a:pt x="2619976" y="2279340"/>
                </a:lnTo>
                <a:lnTo>
                  <a:pt x="2587280" y="2314743"/>
                </a:lnTo>
                <a:lnTo>
                  <a:pt x="2554274" y="2349854"/>
                </a:lnTo>
                <a:lnTo>
                  <a:pt x="2520961" y="2384671"/>
                </a:lnTo>
                <a:lnTo>
                  <a:pt x="2487343" y="2419191"/>
                </a:lnTo>
                <a:lnTo>
                  <a:pt x="2453422" y="2453413"/>
                </a:lnTo>
                <a:lnTo>
                  <a:pt x="2419200" y="2487334"/>
                </a:lnTo>
                <a:lnTo>
                  <a:pt x="2384680" y="2520952"/>
                </a:lnTo>
                <a:lnTo>
                  <a:pt x="2349863" y="2554265"/>
                </a:lnTo>
                <a:lnTo>
                  <a:pt x="2314751" y="2587271"/>
                </a:lnTo>
                <a:lnTo>
                  <a:pt x="2279348" y="2619967"/>
                </a:lnTo>
                <a:lnTo>
                  <a:pt x="2243655" y="2652351"/>
                </a:lnTo>
                <a:lnTo>
                  <a:pt x="2207674" y="2684421"/>
                </a:lnTo>
                <a:lnTo>
                  <a:pt x="2171408" y="2716176"/>
                </a:lnTo>
                <a:lnTo>
                  <a:pt x="2134859" y="2747612"/>
                </a:lnTo>
                <a:lnTo>
                  <a:pt x="2098028" y="2778727"/>
                </a:lnTo>
                <a:lnTo>
                  <a:pt x="2060919" y="2809520"/>
                </a:lnTo>
                <a:lnTo>
                  <a:pt x="2023532" y="2839988"/>
                </a:lnTo>
                <a:lnTo>
                  <a:pt x="1985872" y="2870129"/>
                </a:lnTo>
                <a:lnTo>
                  <a:pt x="1947938" y="2899940"/>
                </a:lnTo>
                <a:lnTo>
                  <a:pt x="1909735" y="2929420"/>
                </a:lnTo>
                <a:lnTo>
                  <a:pt x="1871264" y="2958567"/>
                </a:lnTo>
                <a:lnTo>
                  <a:pt x="1832527" y="2987378"/>
                </a:lnTo>
                <a:lnTo>
                  <a:pt x="1793526" y="3015851"/>
                </a:lnTo>
                <a:lnTo>
                  <a:pt x="1754264" y="3043983"/>
                </a:lnTo>
                <a:lnTo>
                  <a:pt x="1714743" y="3071773"/>
                </a:lnTo>
                <a:lnTo>
                  <a:pt x="1674965" y="3099219"/>
                </a:lnTo>
                <a:lnTo>
                  <a:pt x="1634932" y="3126318"/>
                </a:lnTo>
                <a:lnTo>
                  <a:pt x="1594646" y="3153068"/>
                </a:lnTo>
                <a:lnTo>
                  <a:pt x="1554110" y="3179467"/>
                </a:lnTo>
                <a:lnTo>
                  <a:pt x="1513325" y="3205512"/>
                </a:lnTo>
                <a:lnTo>
                  <a:pt x="1472295" y="3231202"/>
                </a:lnTo>
                <a:lnTo>
                  <a:pt x="1431020" y="3256535"/>
                </a:lnTo>
                <a:lnTo>
                  <a:pt x="1389504" y="3281507"/>
                </a:lnTo>
                <a:lnTo>
                  <a:pt x="1347748" y="3306118"/>
                </a:lnTo>
                <a:lnTo>
                  <a:pt x="1305755" y="3330364"/>
                </a:lnTo>
                <a:lnTo>
                  <a:pt x="1263527" y="3354244"/>
                </a:lnTo>
                <a:lnTo>
                  <a:pt x="1221066" y="3377755"/>
                </a:lnTo>
                <a:lnTo>
                  <a:pt x="1178374" y="3400895"/>
                </a:lnTo>
                <a:lnTo>
                  <a:pt x="1135453" y="3423662"/>
                </a:lnTo>
                <a:lnTo>
                  <a:pt x="1092306" y="3446054"/>
                </a:lnTo>
                <a:lnTo>
                  <a:pt x="1048935" y="3468069"/>
                </a:lnTo>
                <a:lnTo>
                  <a:pt x="1005342" y="3489704"/>
                </a:lnTo>
                <a:lnTo>
                  <a:pt x="961529" y="3510958"/>
                </a:lnTo>
                <a:lnTo>
                  <a:pt x="917498" y="3531827"/>
                </a:lnTo>
                <a:lnTo>
                  <a:pt x="873252" y="3552310"/>
                </a:lnTo>
                <a:lnTo>
                  <a:pt x="828793" y="3572405"/>
                </a:lnTo>
                <a:lnTo>
                  <a:pt x="784123" y="3592110"/>
                </a:lnTo>
                <a:lnTo>
                  <a:pt x="739243" y="3611422"/>
                </a:lnTo>
                <a:lnTo>
                  <a:pt x="694157" y="3630339"/>
                </a:lnTo>
                <a:lnTo>
                  <a:pt x="648867" y="3648858"/>
                </a:lnTo>
                <a:lnTo>
                  <a:pt x="603374" y="3666979"/>
                </a:lnTo>
                <a:lnTo>
                  <a:pt x="557681" y="3684698"/>
                </a:lnTo>
                <a:lnTo>
                  <a:pt x="511790" y="3702014"/>
                </a:lnTo>
                <a:lnTo>
                  <a:pt x="465703" y="3718923"/>
                </a:lnTo>
                <a:lnTo>
                  <a:pt x="419423" y="3735425"/>
                </a:lnTo>
                <a:lnTo>
                  <a:pt x="372951" y="3751516"/>
                </a:lnTo>
                <a:lnTo>
                  <a:pt x="326290" y="3767195"/>
                </a:lnTo>
                <a:lnTo>
                  <a:pt x="279442" y="3782460"/>
                </a:lnTo>
                <a:lnTo>
                  <a:pt x="232410" y="3797308"/>
                </a:lnTo>
                <a:lnTo>
                  <a:pt x="185194" y="3811736"/>
                </a:lnTo>
                <a:lnTo>
                  <a:pt x="137799" y="3825744"/>
                </a:lnTo>
                <a:lnTo>
                  <a:pt x="90225" y="3839328"/>
                </a:lnTo>
                <a:lnTo>
                  <a:pt x="42474" y="3852487"/>
                </a:lnTo>
                <a:lnTo>
                  <a:pt x="12320" y="3871290"/>
                </a:lnTo>
                <a:lnTo>
                  <a:pt x="0" y="3900663"/>
                </a:lnTo>
                <a:lnTo>
                  <a:pt x="4331" y="3932134"/>
                </a:lnTo>
                <a:lnTo>
                  <a:pt x="24129" y="3957230"/>
                </a:lnTo>
                <a:lnTo>
                  <a:pt x="58212" y="3967478"/>
                </a:lnTo>
                <a:lnTo>
                  <a:pt x="3908891" y="3967478"/>
                </a:lnTo>
                <a:lnTo>
                  <a:pt x="3931686" y="3962868"/>
                </a:lnTo>
                <a:lnTo>
                  <a:pt x="3950308" y="3950302"/>
                </a:lnTo>
                <a:lnTo>
                  <a:pt x="3962868" y="3931675"/>
                </a:lnTo>
                <a:lnTo>
                  <a:pt x="3967475" y="3908883"/>
                </a:lnTo>
                <a:lnTo>
                  <a:pt x="3967475" y="58299"/>
                </a:lnTo>
                <a:lnTo>
                  <a:pt x="3957228" y="24167"/>
                </a:lnTo>
                <a:lnTo>
                  <a:pt x="3932135" y="4342"/>
                </a:lnTo>
                <a:lnTo>
                  <a:pt x="3900669" y="0"/>
                </a:lnTo>
                <a:close/>
              </a:path>
            </a:pathLst>
          </a:custGeom>
          <a:solidFill>
            <a:srgbClr val="F2573D"/>
          </a:solidFill>
        </p:spPr>
        <p:txBody>
          <a:bodyPr wrap="square" lIns="0" tIns="0" rIns="0" bIns="0" rtlCol="0"/>
          <a:lstStyle/>
          <a:p>
            <a:endParaRPr/>
          </a:p>
        </p:txBody>
      </p:sp>
      <p:sp>
        <p:nvSpPr>
          <p:cNvPr id="4" name="object 4"/>
          <p:cNvSpPr/>
          <p:nvPr/>
        </p:nvSpPr>
        <p:spPr>
          <a:xfrm>
            <a:off x="15822497" y="314367"/>
            <a:ext cx="3967479" cy="3968115"/>
          </a:xfrm>
          <a:custGeom>
            <a:avLst/>
            <a:gdLst/>
            <a:ahLst/>
            <a:cxnLst/>
            <a:rect l="l" t="t" r="r" b="b"/>
            <a:pathLst>
              <a:path w="3967480" h="3968115">
                <a:moveTo>
                  <a:pt x="3908891" y="0"/>
                </a:moveTo>
                <a:lnTo>
                  <a:pt x="58212" y="0"/>
                </a:lnTo>
                <a:lnTo>
                  <a:pt x="24129" y="10248"/>
                </a:lnTo>
                <a:lnTo>
                  <a:pt x="4331" y="35344"/>
                </a:lnTo>
                <a:lnTo>
                  <a:pt x="0" y="66815"/>
                </a:lnTo>
                <a:lnTo>
                  <a:pt x="12320" y="96188"/>
                </a:lnTo>
                <a:lnTo>
                  <a:pt x="42474" y="114991"/>
                </a:lnTo>
                <a:lnTo>
                  <a:pt x="90225" y="128150"/>
                </a:lnTo>
                <a:lnTo>
                  <a:pt x="137799" y="141734"/>
                </a:lnTo>
                <a:lnTo>
                  <a:pt x="185194" y="155742"/>
                </a:lnTo>
                <a:lnTo>
                  <a:pt x="232410" y="170170"/>
                </a:lnTo>
                <a:lnTo>
                  <a:pt x="279442" y="185018"/>
                </a:lnTo>
                <a:lnTo>
                  <a:pt x="326290" y="200283"/>
                </a:lnTo>
                <a:lnTo>
                  <a:pt x="372951" y="215962"/>
                </a:lnTo>
                <a:lnTo>
                  <a:pt x="419423" y="232054"/>
                </a:lnTo>
                <a:lnTo>
                  <a:pt x="465703" y="248556"/>
                </a:lnTo>
                <a:lnTo>
                  <a:pt x="511790" y="265466"/>
                </a:lnTo>
                <a:lnTo>
                  <a:pt x="557681" y="282782"/>
                </a:lnTo>
                <a:lnTo>
                  <a:pt x="603374" y="300501"/>
                </a:lnTo>
                <a:lnTo>
                  <a:pt x="648867" y="318622"/>
                </a:lnTo>
                <a:lnTo>
                  <a:pt x="694157" y="337143"/>
                </a:lnTo>
                <a:lnTo>
                  <a:pt x="739243" y="356060"/>
                </a:lnTo>
                <a:lnTo>
                  <a:pt x="784123" y="375372"/>
                </a:lnTo>
                <a:lnTo>
                  <a:pt x="828793" y="395077"/>
                </a:lnTo>
                <a:lnTo>
                  <a:pt x="873252" y="415173"/>
                </a:lnTo>
                <a:lnTo>
                  <a:pt x="917498" y="435657"/>
                </a:lnTo>
                <a:lnTo>
                  <a:pt x="961529" y="456527"/>
                </a:lnTo>
                <a:lnTo>
                  <a:pt x="1005342" y="477781"/>
                </a:lnTo>
                <a:lnTo>
                  <a:pt x="1048935" y="499417"/>
                </a:lnTo>
                <a:lnTo>
                  <a:pt x="1092306" y="521432"/>
                </a:lnTo>
                <a:lnTo>
                  <a:pt x="1135453" y="543825"/>
                </a:lnTo>
                <a:lnTo>
                  <a:pt x="1178374" y="566593"/>
                </a:lnTo>
                <a:lnTo>
                  <a:pt x="1221066" y="589734"/>
                </a:lnTo>
                <a:lnTo>
                  <a:pt x="1263527" y="613246"/>
                </a:lnTo>
                <a:lnTo>
                  <a:pt x="1305755" y="637126"/>
                </a:lnTo>
                <a:lnTo>
                  <a:pt x="1347748" y="661373"/>
                </a:lnTo>
                <a:lnTo>
                  <a:pt x="1389504" y="685985"/>
                </a:lnTo>
                <a:lnTo>
                  <a:pt x="1431020" y="710958"/>
                </a:lnTo>
                <a:lnTo>
                  <a:pt x="1472295" y="736291"/>
                </a:lnTo>
                <a:lnTo>
                  <a:pt x="1513325" y="761982"/>
                </a:lnTo>
                <a:lnTo>
                  <a:pt x="1554110" y="788029"/>
                </a:lnTo>
                <a:lnTo>
                  <a:pt x="1594646" y="814428"/>
                </a:lnTo>
                <a:lnTo>
                  <a:pt x="1634932" y="841179"/>
                </a:lnTo>
                <a:lnTo>
                  <a:pt x="1674965" y="868279"/>
                </a:lnTo>
                <a:lnTo>
                  <a:pt x="1714743" y="895726"/>
                </a:lnTo>
                <a:lnTo>
                  <a:pt x="1754264" y="923517"/>
                </a:lnTo>
                <a:lnTo>
                  <a:pt x="1793526" y="951651"/>
                </a:lnTo>
                <a:lnTo>
                  <a:pt x="1832527" y="980124"/>
                </a:lnTo>
                <a:lnTo>
                  <a:pt x="1871264" y="1008936"/>
                </a:lnTo>
                <a:lnTo>
                  <a:pt x="1909735" y="1038084"/>
                </a:lnTo>
                <a:lnTo>
                  <a:pt x="1947938" y="1067565"/>
                </a:lnTo>
                <a:lnTo>
                  <a:pt x="1985872" y="1097378"/>
                </a:lnTo>
                <a:lnTo>
                  <a:pt x="2023532" y="1127520"/>
                </a:lnTo>
                <a:lnTo>
                  <a:pt x="2060919" y="1157989"/>
                </a:lnTo>
                <a:lnTo>
                  <a:pt x="2098028" y="1188783"/>
                </a:lnTo>
                <a:lnTo>
                  <a:pt x="2134859" y="1219899"/>
                </a:lnTo>
                <a:lnTo>
                  <a:pt x="2171408" y="1251336"/>
                </a:lnTo>
                <a:lnTo>
                  <a:pt x="2207674" y="1283092"/>
                </a:lnTo>
                <a:lnTo>
                  <a:pt x="2243655" y="1315163"/>
                </a:lnTo>
                <a:lnTo>
                  <a:pt x="2279348" y="1347548"/>
                </a:lnTo>
                <a:lnTo>
                  <a:pt x="2314751" y="1380246"/>
                </a:lnTo>
                <a:lnTo>
                  <a:pt x="2349863" y="1413252"/>
                </a:lnTo>
                <a:lnTo>
                  <a:pt x="2384680" y="1446566"/>
                </a:lnTo>
                <a:lnTo>
                  <a:pt x="2419200" y="1480186"/>
                </a:lnTo>
                <a:lnTo>
                  <a:pt x="2453422" y="1514108"/>
                </a:lnTo>
                <a:lnTo>
                  <a:pt x="2487343" y="1548331"/>
                </a:lnTo>
                <a:lnTo>
                  <a:pt x="2520961" y="1582852"/>
                </a:lnTo>
                <a:lnTo>
                  <a:pt x="2554274" y="1617671"/>
                </a:lnTo>
                <a:lnTo>
                  <a:pt x="2587280" y="1652783"/>
                </a:lnTo>
                <a:lnTo>
                  <a:pt x="2619976" y="1688187"/>
                </a:lnTo>
                <a:lnTo>
                  <a:pt x="2652360" y="1723881"/>
                </a:lnTo>
                <a:lnTo>
                  <a:pt x="2684431" y="1759863"/>
                </a:lnTo>
                <a:lnTo>
                  <a:pt x="2716185" y="1796130"/>
                </a:lnTo>
                <a:lnTo>
                  <a:pt x="2747621" y="1832681"/>
                </a:lnTo>
                <a:lnTo>
                  <a:pt x="2778737" y="1869513"/>
                </a:lnTo>
                <a:lnTo>
                  <a:pt x="2809530" y="1906623"/>
                </a:lnTo>
                <a:lnTo>
                  <a:pt x="2839998" y="1944011"/>
                </a:lnTo>
                <a:lnTo>
                  <a:pt x="2870139" y="1981672"/>
                </a:lnTo>
                <a:lnTo>
                  <a:pt x="2899950" y="2019607"/>
                </a:lnTo>
                <a:lnTo>
                  <a:pt x="2929431" y="2057811"/>
                </a:lnTo>
                <a:lnTo>
                  <a:pt x="2958577" y="2096283"/>
                </a:lnTo>
                <a:lnTo>
                  <a:pt x="2987388" y="2135021"/>
                </a:lnTo>
                <a:lnTo>
                  <a:pt x="3015861" y="2174023"/>
                </a:lnTo>
                <a:lnTo>
                  <a:pt x="3043994" y="2213286"/>
                </a:lnTo>
                <a:lnTo>
                  <a:pt x="3071784" y="2252808"/>
                </a:lnTo>
                <a:lnTo>
                  <a:pt x="3099230" y="2292588"/>
                </a:lnTo>
                <a:lnTo>
                  <a:pt x="3126329" y="2332622"/>
                </a:lnTo>
                <a:lnTo>
                  <a:pt x="3153079" y="2372909"/>
                </a:lnTo>
                <a:lnTo>
                  <a:pt x="3179478" y="2413446"/>
                </a:lnTo>
                <a:lnTo>
                  <a:pt x="3205524" y="2454231"/>
                </a:lnTo>
                <a:lnTo>
                  <a:pt x="3231214" y="2495263"/>
                </a:lnTo>
                <a:lnTo>
                  <a:pt x="3256546" y="2536539"/>
                </a:lnTo>
                <a:lnTo>
                  <a:pt x="3281519" y="2578056"/>
                </a:lnTo>
                <a:lnTo>
                  <a:pt x="3306130" y="2619812"/>
                </a:lnTo>
                <a:lnTo>
                  <a:pt x="3330376" y="2661806"/>
                </a:lnTo>
                <a:lnTo>
                  <a:pt x="3354256" y="2704036"/>
                </a:lnTo>
                <a:lnTo>
                  <a:pt x="3377767" y="2746498"/>
                </a:lnTo>
                <a:lnTo>
                  <a:pt x="3400908" y="2789190"/>
                </a:lnTo>
                <a:lnTo>
                  <a:pt x="3423675" y="2832112"/>
                </a:lnTo>
                <a:lnTo>
                  <a:pt x="3446067" y="2875260"/>
                </a:lnTo>
                <a:lnTo>
                  <a:pt x="3468082" y="2918632"/>
                </a:lnTo>
                <a:lnTo>
                  <a:pt x="3489718" y="2962226"/>
                </a:lnTo>
                <a:lnTo>
                  <a:pt x="3510971" y="3006039"/>
                </a:lnTo>
                <a:lnTo>
                  <a:pt x="3531841" y="3050071"/>
                </a:lnTo>
                <a:lnTo>
                  <a:pt x="3552324" y="3094318"/>
                </a:lnTo>
                <a:lnTo>
                  <a:pt x="3572420" y="3138778"/>
                </a:lnTo>
                <a:lnTo>
                  <a:pt x="3592124" y="3183449"/>
                </a:lnTo>
                <a:lnTo>
                  <a:pt x="3611436" y="3228329"/>
                </a:lnTo>
                <a:lnTo>
                  <a:pt x="3630353" y="3273416"/>
                </a:lnTo>
                <a:lnTo>
                  <a:pt x="3648873" y="3318707"/>
                </a:lnTo>
                <a:lnTo>
                  <a:pt x="3666994" y="3364200"/>
                </a:lnTo>
                <a:lnTo>
                  <a:pt x="3684713" y="3409894"/>
                </a:lnTo>
                <a:lnTo>
                  <a:pt x="3702029" y="3455785"/>
                </a:lnTo>
                <a:lnTo>
                  <a:pt x="3718939" y="3501873"/>
                </a:lnTo>
                <a:lnTo>
                  <a:pt x="3735441" y="3548154"/>
                </a:lnTo>
                <a:lnTo>
                  <a:pt x="3751533" y="3594626"/>
                </a:lnTo>
                <a:lnTo>
                  <a:pt x="3767212" y="3641287"/>
                </a:lnTo>
                <a:lnTo>
                  <a:pt x="3782477" y="3688135"/>
                </a:lnTo>
                <a:lnTo>
                  <a:pt x="3797325" y="3735169"/>
                </a:lnTo>
                <a:lnTo>
                  <a:pt x="3811754" y="3782384"/>
                </a:lnTo>
                <a:lnTo>
                  <a:pt x="3825761" y="3829780"/>
                </a:lnTo>
                <a:lnTo>
                  <a:pt x="3839346" y="3877355"/>
                </a:lnTo>
                <a:lnTo>
                  <a:pt x="3852505" y="3925105"/>
                </a:lnTo>
                <a:lnTo>
                  <a:pt x="3871301" y="3955211"/>
                </a:lnTo>
                <a:lnTo>
                  <a:pt x="3900669" y="3967505"/>
                </a:lnTo>
                <a:lnTo>
                  <a:pt x="3932135" y="3963162"/>
                </a:lnTo>
                <a:lnTo>
                  <a:pt x="3957228" y="3943360"/>
                </a:lnTo>
                <a:lnTo>
                  <a:pt x="3967475" y="3909273"/>
                </a:lnTo>
                <a:lnTo>
                  <a:pt x="3967475" y="58595"/>
                </a:lnTo>
                <a:lnTo>
                  <a:pt x="3962868" y="35798"/>
                </a:lnTo>
                <a:lnTo>
                  <a:pt x="3950308" y="17172"/>
                </a:lnTo>
                <a:lnTo>
                  <a:pt x="3931686" y="4608"/>
                </a:lnTo>
                <a:lnTo>
                  <a:pt x="3908891" y="0"/>
                </a:lnTo>
                <a:close/>
              </a:path>
            </a:pathLst>
          </a:custGeom>
          <a:solidFill>
            <a:srgbClr val="F2573D"/>
          </a:solidFill>
        </p:spPr>
        <p:txBody>
          <a:bodyPr wrap="square" lIns="0" tIns="0" rIns="0" bIns="0" rtlCol="0"/>
          <a:lstStyle/>
          <a:p>
            <a:endParaRPr/>
          </a:p>
        </p:txBody>
      </p:sp>
      <p:sp>
        <p:nvSpPr>
          <p:cNvPr id="5" name="object 5"/>
          <p:cNvSpPr/>
          <p:nvPr/>
        </p:nvSpPr>
        <p:spPr>
          <a:xfrm>
            <a:off x="9108938" y="315132"/>
            <a:ext cx="5445760" cy="10671810"/>
          </a:xfrm>
          <a:custGeom>
            <a:avLst/>
            <a:gdLst/>
            <a:ahLst/>
            <a:cxnLst/>
            <a:rect l="l" t="t" r="r" b="b"/>
            <a:pathLst>
              <a:path w="5445759" h="10671810">
                <a:moveTo>
                  <a:pt x="5387898" y="0"/>
                </a:moveTo>
                <a:lnTo>
                  <a:pt x="5240782" y="115"/>
                </a:lnTo>
                <a:lnTo>
                  <a:pt x="5192526" y="1184"/>
                </a:lnTo>
                <a:lnTo>
                  <a:pt x="5144375" y="2682"/>
                </a:lnTo>
                <a:lnTo>
                  <a:pt x="5096330" y="4606"/>
                </a:lnTo>
                <a:lnTo>
                  <a:pt x="5048394" y="6954"/>
                </a:lnTo>
                <a:lnTo>
                  <a:pt x="5000568" y="9726"/>
                </a:lnTo>
                <a:lnTo>
                  <a:pt x="4952855" y="12918"/>
                </a:lnTo>
                <a:lnTo>
                  <a:pt x="4905255" y="16529"/>
                </a:lnTo>
                <a:lnTo>
                  <a:pt x="4857771" y="20558"/>
                </a:lnTo>
                <a:lnTo>
                  <a:pt x="4810405" y="25001"/>
                </a:lnTo>
                <a:lnTo>
                  <a:pt x="4763159" y="29859"/>
                </a:lnTo>
                <a:lnTo>
                  <a:pt x="4716034" y="35128"/>
                </a:lnTo>
                <a:lnTo>
                  <a:pt x="4669032" y="40807"/>
                </a:lnTo>
                <a:lnTo>
                  <a:pt x="4622155" y="46894"/>
                </a:lnTo>
                <a:lnTo>
                  <a:pt x="4575405" y="53388"/>
                </a:lnTo>
                <a:lnTo>
                  <a:pt x="4528784" y="60285"/>
                </a:lnTo>
                <a:lnTo>
                  <a:pt x="4482293" y="67586"/>
                </a:lnTo>
                <a:lnTo>
                  <a:pt x="4435935" y="75286"/>
                </a:lnTo>
                <a:lnTo>
                  <a:pt x="4389710" y="83386"/>
                </a:lnTo>
                <a:lnTo>
                  <a:pt x="4343622" y="91883"/>
                </a:lnTo>
                <a:lnTo>
                  <a:pt x="4297672" y="100775"/>
                </a:lnTo>
                <a:lnTo>
                  <a:pt x="4251862" y="110060"/>
                </a:lnTo>
                <a:lnTo>
                  <a:pt x="4206193" y="119737"/>
                </a:lnTo>
                <a:lnTo>
                  <a:pt x="4160668" y="129804"/>
                </a:lnTo>
                <a:lnTo>
                  <a:pt x="4115288" y="140258"/>
                </a:lnTo>
                <a:lnTo>
                  <a:pt x="4070055" y="151098"/>
                </a:lnTo>
                <a:lnTo>
                  <a:pt x="4024971" y="162323"/>
                </a:lnTo>
                <a:lnTo>
                  <a:pt x="3980037" y="173930"/>
                </a:lnTo>
                <a:lnTo>
                  <a:pt x="3935257" y="185917"/>
                </a:lnTo>
                <a:lnTo>
                  <a:pt x="3890630" y="198283"/>
                </a:lnTo>
                <a:lnTo>
                  <a:pt x="3846161" y="211026"/>
                </a:lnTo>
                <a:lnTo>
                  <a:pt x="3801849" y="224144"/>
                </a:lnTo>
                <a:lnTo>
                  <a:pt x="3757697" y="237634"/>
                </a:lnTo>
                <a:lnTo>
                  <a:pt x="3713707" y="251497"/>
                </a:lnTo>
                <a:lnTo>
                  <a:pt x="3669880" y="265728"/>
                </a:lnTo>
                <a:lnTo>
                  <a:pt x="3626219" y="280328"/>
                </a:lnTo>
                <a:lnTo>
                  <a:pt x="3582726" y="295293"/>
                </a:lnTo>
                <a:lnTo>
                  <a:pt x="3539401" y="310622"/>
                </a:lnTo>
                <a:lnTo>
                  <a:pt x="3496248" y="326313"/>
                </a:lnTo>
                <a:lnTo>
                  <a:pt x="3453267" y="342364"/>
                </a:lnTo>
                <a:lnTo>
                  <a:pt x="3410461" y="358774"/>
                </a:lnTo>
                <a:lnTo>
                  <a:pt x="3367831" y="375541"/>
                </a:lnTo>
                <a:lnTo>
                  <a:pt x="3325380" y="392662"/>
                </a:lnTo>
                <a:lnTo>
                  <a:pt x="3283109" y="410136"/>
                </a:lnTo>
                <a:lnTo>
                  <a:pt x="3241020" y="427961"/>
                </a:lnTo>
                <a:lnTo>
                  <a:pt x="3199115" y="446136"/>
                </a:lnTo>
                <a:lnTo>
                  <a:pt x="3157395" y="464658"/>
                </a:lnTo>
                <a:lnTo>
                  <a:pt x="3115864" y="483525"/>
                </a:lnTo>
                <a:lnTo>
                  <a:pt x="3074521" y="502736"/>
                </a:lnTo>
                <a:lnTo>
                  <a:pt x="3033370" y="522289"/>
                </a:lnTo>
                <a:lnTo>
                  <a:pt x="2992411" y="542183"/>
                </a:lnTo>
                <a:lnTo>
                  <a:pt x="2951648" y="562414"/>
                </a:lnTo>
                <a:lnTo>
                  <a:pt x="2911081" y="582982"/>
                </a:lnTo>
                <a:lnTo>
                  <a:pt x="2870713" y="603884"/>
                </a:lnTo>
                <a:lnTo>
                  <a:pt x="2830545" y="625119"/>
                </a:lnTo>
                <a:lnTo>
                  <a:pt x="2790579" y="646685"/>
                </a:lnTo>
                <a:lnTo>
                  <a:pt x="2750818" y="668581"/>
                </a:lnTo>
                <a:lnTo>
                  <a:pt x="2711262" y="690803"/>
                </a:lnTo>
                <a:lnTo>
                  <a:pt x="2671914" y="713350"/>
                </a:lnTo>
                <a:lnTo>
                  <a:pt x="2632776" y="736222"/>
                </a:lnTo>
                <a:lnTo>
                  <a:pt x="2593849" y="759414"/>
                </a:lnTo>
                <a:lnTo>
                  <a:pt x="2555135" y="782927"/>
                </a:lnTo>
                <a:lnTo>
                  <a:pt x="2516636" y="806758"/>
                </a:lnTo>
                <a:lnTo>
                  <a:pt x="2478355" y="830905"/>
                </a:lnTo>
                <a:lnTo>
                  <a:pt x="2440292" y="855366"/>
                </a:lnTo>
                <a:lnTo>
                  <a:pt x="2402450" y="880140"/>
                </a:lnTo>
                <a:lnTo>
                  <a:pt x="2364830" y="905224"/>
                </a:lnTo>
                <a:lnTo>
                  <a:pt x="2327434" y="930618"/>
                </a:lnTo>
                <a:lnTo>
                  <a:pt x="2290265" y="956318"/>
                </a:lnTo>
                <a:lnTo>
                  <a:pt x="2253323" y="982323"/>
                </a:lnTo>
                <a:lnTo>
                  <a:pt x="2216611" y="1008632"/>
                </a:lnTo>
                <a:lnTo>
                  <a:pt x="2180131" y="1035243"/>
                </a:lnTo>
                <a:lnTo>
                  <a:pt x="2143885" y="1062152"/>
                </a:lnTo>
                <a:lnTo>
                  <a:pt x="2107873" y="1089360"/>
                </a:lnTo>
                <a:lnTo>
                  <a:pt x="2072099" y="1116864"/>
                </a:lnTo>
                <a:lnTo>
                  <a:pt x="2036564" y="1144662"/>
                </a:lnTo>
                <a:lnTo>
                  <a:pt x="2001269" y="1172752"/>
                </a:lnTo>
                <a:lnTo>
                  <a:pt x="1966218" y="1201133"/>
                </a:lnTo>
                <a:lnTo>
                  <a:pt x="1931410" y="1229802"/>
                </a:lnTo>
                <a:lnTo>
                  <a:pt x="1896849" y="1258758"/>
                </a:lnTo>
                <a:lnTo>
                  <a:pt x="1862537" y="1287999"/>
                </a:lnTo>
                <a:lnTo>
                  <a:pt x="1828474" y="1317523"/>
                </a:lnTo>
                <a:lnTo>
                  <a:pt x="1794663" y="1347328"/>
                </a:lnTo>
                <a:lnTo>
                  <a:pt x="1761106" y="1377413"/>
                </a:lnTo>
                <a:lnTo>
                  <a:pt x="1727804" y="1407776"/>
                </a:lnTo>
                <a:lnTo>
                  <a:pt x="1694759" y="1438414"/>
                </a:lnTo>
                <a:lnTo>
                  <a:pt x="1661974" y="1469326"/>
                </a:lnTo>
                <a:lnTo>
                  <a:pt x="1629450" y="1500510"/>
                </a:lnTo>
                <a:lnTo>
                  <a:pt x="1597189" y="1531965"/>
                </a:lnTo>
                <a:lnTo>
                  <a:pt x="1565192" y="1563688"/>
                </a:lnTo>
                <a:lnTo>
                  <a:pt x="1533462" y="1595677"/>
                </a:lnTo>
                <a:lnTo>
                  <a:pt x="1502000" y="1627932"/>
                </a:lnTo>
                <a:lnTo>
                  <a:pt x="1470809" y="1660449"/>
                </a:lnTo>
                <a:lnTo>
                  <a:pt x="1439889" y="1693227"/>
                </a:lnTo>
                <a:lnTo>
                  <a:pt x="1409244" y="1726264"/>
                </a:lnTo>
                <a:lnTo>
                  <a:pt x="1378874" y="1759559"/>
                </a:lnTo>
                <a:lnTo>
                  <a:pt x="1348782" y="1793110"/>
                </a:lnTo>
                <a:lnTo>
                  <a:pt x="1318969" y="1826914"/>
                </a:lnTo>
                <a:lnTo>
                  <a:pt x="1289437" y="1860970"/>
                </a:lnTo>
                <a:lnTo>
                  <a:pt x="1260189" y="1895276"/>
                </a:lnTo>
                <a:lnTo>
                  <a:pt x="1231225" y="1929830"/>
                </a:lnTo>
                <a:lnTo>
                  <a:pt x="1202548" y="1964631"/>
                </a:lnTo>
                <a:lnTo>
                  <a:pt x="1174160" y="1999676"/>
                </a:lnTo>
                <a:lnTo>
                  <a:pt x="1146062" y="2034964"/>
                </a:lnTo>
                <a:lnTo>
                  <a:pt x="1118257" y="2070493"/>
                </a:lnTo>
                <a:lnTo>
                  <a:pt x="1090745" y="2106261"/>
                </a:lnTo>
                <a:lnTo>
                  <a:pt x="1063530" y="2142266"/>
                </a:lnTo>
                <a:lnTo>
                  <a:pt x="1036612" y="2178506"/>
                </a:lnTo>
                <a:lnTo>
                  <a:pt x="1009994" y="2214980"/>
                </a:lnTo>
                <a:lnTo>
                  <a:pt x="983677" y="2251685"/>
                </a:lnTo>
                <a:lnTo>
                  <a:pt x="957664" y="2288621"/>
                </a:lnTo>
                <a:lnTo>
                  <a:pt x="931955" y="2325784"/>
                </a:lnTo>
                <a:lnTo>
                  <a:pt x="906554" y="2363174"/>
                </a:lnTo>
                <a:lnTo>
                  <a:pt x="881461" y="2400787"/>
                </a:lnTo>
                <a:lnTo>
                  <a:pt x="856680" y="2438624"/>
                </a:lnTo>
                <a:lnTo>
                  <a:pt x="832210" y="2476681"/>
                </a:lnTo>
                <a:lnTo>
                  <a:pt x="808055" y="2514957"/>
                </a:lnTo>
                <a:lnTo>
                  <a:pt x="784216" y="2553449"/>
                </a:lnTo>
                <a:lnTo>
                  <a:pt x="760695" y="2592157"/>
                </a:lnTo>
                <a:lnTo>
                  <a:pt x="737494" y="2631079"/>
                </a:lnTo>
                <a:lnTo>
                  <a:pt x="714615" y="2670211"/>
                </a:lnTo>
                <a:lnTo>
                  <a:pt x="692059" y="2709554"/>
                </a:lnTo>
                <a:lnTo>
                  <a:pt x="669828" y="2749104"/>
                </a:lnTo>
                <a:lnTo>
                  <a:pt x="647925" y="2788860"/>
                </a:lnTo>
                <a:lnTo>
                  <a:pt x="626351" y="2828820"/>
                </a:lnTo>
                <a:lnTo>
                  <a:pt x="605107" y="2868983"/>
                </a:lnTo>
                <a:lnTo>
                  <a:pt x="584196" y="2909346"/>
                </a:lnTo>
                <a:lnTo>
                  <a:pt x="563620" y="2949907"/>
                </a:lnTo>
                <a:lnTo>
                  <a:pt x="543380" y="2990666"/>
                </a:lnTo>
                <a:lnTo>
                  <a:pt x="523478" y="3031619"/>
                </a:lnTo>
                <a:lnTo>
                  <a:pt x="503917" y="3072765"/>
                </a:lnTo>
                <a:lnTo>
                  <a:pt x="484697" y="3114103"/>
                </a:lnTo>
                <a:lnTo>
                  <a:pt x="465821" y="3155630"/>
                </a:lnTo>
                <a:lnTo>
                  <a:pt x="447290" y="3197344"/>
                </a:lnTo>
                <a:lnTo>
                  <a:pt x="429107" y="3239245"/>
                </a:lnTo>
                <a:lnTo>
                  <a:pt x="411273" y="3281329"/>
                </a:lnTo>
                <a:lnTo>
                  <a:pt x="393791" y="3323595"/>
                </a:lnTo>
                <a:lnTo>
                  <a:pt x="376661" y="3366042"/>
                </a:lnTo>
                <a:lnTo>
                  <a:pt x="359886" y="3408667"/>
                </a:lnTo>
                <a:lnTo>
                  <a:pt x="343467" y="3451469"/>
                </a:lnTo>
                <a:lnTo>
                  <a:pt x="327407" y="3494445"/>
                </a:lnTo>
                <a:lnTo>
                  <a:pt x="311707" y="3537594"/>
                </a:lnTo>
                <a:lnTo>
                  <a:pt x="296369" y="3580914"/>
                </a:lnTo>
                <a:lnTo>
                  <a:pt x="281395" y="3624404"/>
                </a:lnTo>
                <a:lnTo>
                  <a:pt x="266787" y="3668060"/>
                </a:lnTo>
                <a:lnTo>
                  <a:pt x="252547" y="3711883"/>
                </a:lnTo>
                <a:lnTo>
                  <a:pt x="238676" y="3755869"/>
                </a:lnTo>
                <a:lnTo>
                  <a:pt x="225176" y="3800017"/>
                </a:lnTo>
                <a:lnTo>
                  <a:pt x="212049" y="3844325"/>
                </a:lnTo>
                <a:lnTo>
                  <a:pt x="199297" y="3888791"/>
                </a:lnTo>
                <a:lnTo>
                  <a:pt x="186922" y="3933413"/>
                </a:lnTo>
                <a:lnTo>
                  <a:pt x="174926" y="3978190"/>
                </a:lnTo>
                <a:lnTo>
                  <a:pt x="163310" y="4023120"/>
                </a:lnTo>
                <a:lnTo>
                  <a:pt x="152077" y="4068201"/>
                </a:lnTo>
                <a:lnTo>
                  <a:pt x="141228" y="4113430"/>
                </a:lnTo>
                <a:lnTo>
                  <a:pt x="130764" y="4158807"/>
                </a:lnTo>
                <a:lnTo>
                  <a:pt x="120689" y="4204329"/>
                </a:lnTo>
                <a:lnTo>
                  <a:pt x="111003" y="4249994"/>
                </a:lnTo>
                <a:lnTo>
                  <a:pt x="101708" y="4295801"/>
                </a:lnTo>
                <a:lnTo>
                  <a:pt x="92807" y="4341748"/>
                </a:lnTo>
                <a:lnTo>
                  <a:pt x="84301" y="4387833"/>
                </a:lnTo>
                <a:lnTo>
                  <a:pt x="76193" y="4434055"/>
                </a:lnTo>
                <a:lnTo>
                  <a:pt x="68483" y="4480410"/>
                </a:lnTo>
                <a:lnTo>
                  <a:pt x="61173" y="4526898"/>
                </a:lnTo>
                <a:lnTo>
                  <a:pt x="54266" y="4573516"/>
                </a:lnTo>
                <a:lnTo>
                  <a:pt x="47764" y="4620264"/>
                </a:lnTo>
                <a:lnTo>
                  <a:pt x="41668" y="4667138"/>
                </a:lnTo>
                <a:lnTo>
                  <a:pt x="35979" y="4714137"/>
                </a:lnTo>
                <a:lnTo>
                  <a:pt x="30701" y="4761260"/>
                </a:lnTo>
                <a:lnTo>
                  <a:pt x="25834" y="4808504"/>
                </a:lnTo>
                <a:lnTo>
                  <a:pt x="21381" y="4855868"/>
                </a:lnTo>
                <a:lnTo>
                  <a:pt x="17344" y="4903350"/>
                </a:lnTo>
                <a:lnTo>
                  <a:pt x="13723" y="4950947"/>
                </a:lnTo>
                <a:lnTo>
                  <a:pt x="10522" y="4998659"/>
                </a:lnTo>
                <a:lnTo>
                  <a:pt x="7741" y="5046482"/>
                </a:lnTo>
                <a:lnTo>
                  <a:pt x="5383" y="5094417"/>
                </a:lnTo>
                <a:lnTo>
                  <a:pt x="3450" y="5142459"/>
                </a:lnTo>
                <a:lnTo>
                  <a:pt x="1943" y="5190609"/>
                </a:lnTo>
                <a:lnTo>
                  <a:pt x="865" y="5238864"/>
                </a:lnTo>
                <a:lnTo>
                  <a:pt x="216" y="5287221"/>
                </a:lnTo>
                <a:lnTo>
                  <a:pt x="0" y="5335680"/>
                </a:lnTo>
                <a:lnTo>
                  <a:pt x="216" y="5384139"/>
                </a:lnTo>
                <a:lnTo>
                  <a:pt x="865" y="5432496"/>
                </a:lnTo>
                <a:lnTo>
                  <a:pt x="1943" y="5480751"/>
                </a:lnTo>
                <a:lnTo>
                  <a:pt x="3450" y="5528900"/>
                </a:lnTo>
                <a:lnTo>
                  <a:pt x="5383" y="5576943"/>
                </a:lnTo>
                <a:lnTo>
                  <a:pt x="7741" y="5624878"/>
                </a:lnTo>
                <a:lnTo>
                  <a:pt x="10522" y="5672701"/>
                </a:lnTo>
                <a:lnTo>
                  <a:pt x="13723" y="5720413"/>
                </a:lnTo>
                <a:lnTo>
                  <a:pt x="17344" y="5768010"/>
                </a:lnTo>
                <a:lnTo>
                  <a:pt x="21381" y="5815492"/>
                </a:lnTo>
                <a:lnTo>
                  <a:pt x="25834" y="5862856"/>
                </a:lnTo>
                <a:lnTo>
                  <a:pt x="30701" y="5910100"/>
                </a:lnTo>
                <a:lnTo>
                  <a:pt x="35979" y="5957222"/>
                </a:lnTo>
                <a:lnTo>
                  <a:pt x="41668" y="6004222"/>
                </a:lnTo>
                <a:lnTo>
                  <a:pt x="47764" y="6051096"/>
                </a:lnTo>
                <a:lnTo>
                  <a:pt x="54266" y="6097844"/>
                </a:lnTo>
                <a:lnTo>
                  <a:pt x="61173" y="6144462"/>
                </a:lnTo>
                <a:lnTo>
                  <a:pt x="68483" y="6190950"/>
                </a:lnTo>
                <a:lnTo>
                  <a:pt x="76193" y="6237305"/>
                </a:lnTo>
                <a:lnTo>
                  <a:pt x="84301" y="6283526"/>
                </a:lnTo>
                <a:lnTo>
                  <a:pt x="92807" y="6329611"/>
                </a:lnTo>
                <a:lnTo>
                  <a:pt x="101708" y="6375558"/>
                </a:lnTo>
                <a:lnTo>
                  <a:pt x="111003" y="6421366"/>
                </a:lnTo>
                <a:lnTo>
                  <a:pt x="120689" y="6467031"/>
                </a:lnTo>
                <a:lnTo>
                  <a:pt x="130764" y="6512553"/>
                </a:lnTo>
                <a:lnTo>
                  <a:pt x="141228" y="6557930"/>
                </a:lnTo>
                <a:lnTo>
                  <a:pt x="152077" y="6603159"/>
                </a:lnTo>
                <a:lnTo>
                  <a:pt x="163310" y="6648240"/>
                </a:lnTo>
                <a:lnTo>
                  <a:pt x="174926" y="6693170"/>
                </a:lnTo>
                <a:lnTo>
                  <a:pt x="186922" y="6737947"/>
                </a:lnTo>
                <a:lnTo>
                  <a:pt x="199297" y="6782569"/>
                </a:lnTo>
                <a:lnTo>
                  <a:pt x="212049" y="6827035"/>
                </a:lnTo>
                <a:lnTo>
                  <a:pt x="225176" y="6871343"/>
                </a:lnTo>
                <a:lnTo>
                  <a:pt x="238676" y="6915491"/>
                </a:lnTo>
                <a:lnTo>
                  <a:pt x="252547" y="6959477"/>
                </a:lnTo>
                <a:lnTo>
                  <a:pt x="266787" y="7003299"/>
                </a:lnTo>
                <a:lnTo>
                  <a:pt x="281395" y="7046956"/>
                </a:lnTo>
                <a:lnTo>
                  <a:pt x="296369" y="7090446"/>
                </a:lnTo>
                <a:lnTo>
                  <a:pt x="311707" y="7133766"/>
                </a:lnTo>
                <a:lnTo>
                  <a:pt x="327407" y="7176915"/>
                </a:lnTo>
                <a:lnTo>
                  <a:pt x="343467" y="7219891"/>
                </a:lnTo>
                <a:lnTo>
                  <a:pt x="359886" y="7262693"/>
                </a:lnTo>
                <a:lnTo>
                  <a:pt x="376661" y="7305318"/>
                </a:lnTo>
                <a:lnTo>
                  <a:pt x="393791" y="7347765"/>
                </a:lnTo>
                <a:lnTo>
                  <a:pt x="411273" y="7390031"/>
                </a:lnTo>
                <a:lnTo>
                  <a:pt x="429107" y="7432115"/>
                </a:lnTo>
                <a:lnTo>
                  <a:pt x="447290" y="7474016"/>
                </a:lnTo>
                <a:lnTo>
                  <a:pt x="465821" y="7515730"/>
                </a:lnTo>
                <a:lnTo>
                  <a:pt x="484697" y="7557257"/>
                </a:lnTo>
                <a:lnTo>
                  <a:pt x="503917" y="7598595"/>
                </a:lnTo>
                <a:lnTo>
                  <a:pt x="523478" y="7639741"/>
                </a:lnTo>
                <a:lnTo>
                  <a:pt x="543380" y="7680694"/>
                </a:lnTo>
                <a:lnTo>
                  <a:pt x="563620" y="7721453"/>
                </a:lnTo>
                <a:lnTo>
                  <a:pt x="584196" y="7762014"/>
                </a:lnTo>
                <a:lnTo>
                  <a:pt x="605107" y="7802377"/>
                </a:lnTo>
                <a:lnTo>
                  <a:pt x="626351" y="7842540"/>
                </a:lnTo>
                <a:lnTo>
                  <a:pt x="647925" y="7882500"/>
                </a:lnTo>
                <a:lnTo>
                  <a:pt x="669828" y="7922256"/>
                </a:lnTo>
                <a:lnTo>
                  <a:pt x="692059" y="7961806"/>
                </a:lnTo>
                <a:lnTo>
                  <a:pt x="714615" y="8001149"/>
                </a:lnTo>
                <a:lnTo>
                  <a:pt x="737494" y="8040281"/>
                </a:lnTo>
                <a:lnTo>
                  <a:pt x="760695" y="8079203"/>
                </a:lnTo>
                <a:lnTo>
                  <a:pt x="784216" y="8117910"/>
                </a:lnTo>
                <a:lnTo>
                  <a:pt x="808055" y="8156403"/>
                </a:lnTo>
                <a:lnTo>
                  <a:pt x="832210" y="8194679"/>
                </a:lnTo>
                <a:lnTo>
                  <a:pt x="856680" y="8232736"/>
                </a:lnTo>
                <a:lnTo>
                  <a:pt x="881461" y="8270572"/>
                </a:lnTo>
                <a:lnTo>
                  <a:pt x="906554" y="8308186"/>
                </a:lnTo>
                <a:lnTo>
                  <a:pt x="931955" y="8345576"/>
                </a:lnTo>
                <a:lnTo>
                  <a:pt x="957664" y="8382739"/>
                </a:lnTo>
                <a:lnTo>
                  <a:pt x="983677" y="8419675"/>
                </a:lnTo>
                <a:lnTo>
                  <a:pt x="1009994" y="8456380"/>
                </a:lnTo>
                <a:lnTo>
                  <a:pt x="1036612" y="8492854"/>
                </a:lnTo>
                <a:lnTo>
                  <a:pt x="1063530" y="8529094"/>
                </a:lnTo>
                <a:lnTo>
                  <a:pt x="1090745" y="8565099"/>
                </a:lnTo>
                <a:lnTo>
                  <a:pt x="1118257" y="8600867"/>
                </a:lnTo>
                <a:lnTo>
                  <a:pt x="1146062" y="8636396"/>
                </a:lnTo>
                <a:lnTo>
                  <a:pt x="1174160" y="8671684"/>
                </a:lnTo>
                <a:lnTo>
                  <a:pt x="1202548" y="8706729"/>
                </a:lnTo>
                <a:lnTo>
                  <a:pt x="1231225" y="8741530"/>
                </a:lnTo>
                <a:lnTo>
                  <a:pt x="1260189" y="8776084"/>
                </a:lnTo>
                <a:lnTo>
                  <a:pt x="1289437" y="8810390"/>
                </a:lnTo>
                <a:lnTo>
                  <a:pt x="1318969" y="8844446"/>
                </a:lnTo>
                <a:lnTo>
                  <a:pt x="1348782" y="8878250"/>
                </a:lnTo>
                <a:lnTo>
                  <a:pt x="1378874" y="8911801"/>
                </a:lnTo>
                <a:lnTo>
                  <a:pt x="1409244" y="8945095"/>
                </a:lnTo>
                <a:lnTo>
                  <a:pt x="1439889" y="8978133"/>
                </a:lnTo>
                <a:lnTo>
                  <a:pt x="1470809" y="9010911"/>
                </a:lnTo>
                <a:lnTo>
                  <a:pt x="1502000" y="9043428"/>
                </a:lnTo>
                <a:lnTo>
                  <a:pt x="1533462" y="9075683"/>
                </a:lnTo>
                <a:lnTo>
                  <a:pt x="1565192" y="9107672"/>
                </a:lnTo>
                <a:lnTo>
                  <a:pt x="1597189" y="9139395"/>
                </a:lnTo>
                <a:lnTo>
                  <a:pt x="1629450" y="9170850"/>
                </a:lnTo>
                <a:lnTo>
                  <a:pt x="1661974" y="9202034"/>
                </a:lnTo>
                <a:lnTo>
                  <a:pt x="1694759" y="9232946"/>
                </a:lnTo>
                <a:lnTo>
                  <a:pt x="1727804" y="9263584"/>
                </a:lnTo>
                <a:lnTo>
                  <a:pt x="1761106" y="9293947"/>
                </a:lnTo>
                <a:lnTo>
                  <a:pt x="1794663" y="9324031"/>
                </a:lnTo>
                <a:lnTo>
                  <a:pt x="1828474" y="9353837"/>
                </a:lnTo>
                <a:lnTo>
                  <a:pt x="1862537" y="9383361"/>
                </a:lnTo>
                <a:lnTo>
                  <a:pt x="1896849" y="9412602"/>
                </a:lnTo>
                <a:lnTo>
                  <a:pt x="1931410" y="9441558"/>
                </a:lnTo>
                <a:lnTo>
                  <a:pt x="1966218" y="9470227"/>
                </a:lnTo>
                <a:lnTo>
                  <a:pt x="2001269" y="9498608"/>
                </a:lnTo>
                <a:lnTo>
                  <a:pt x="2036564" y="9526698"/>
                </a:lnTo>
                <a:lnTo>
                  <a:pt x="2072099" y="9554496"/>
                </a:lnTo>
                <a:lnTo>
                  <a:pt x="2107873" y="9582000"/>
                </a:lnTo>
                <a:lnTo>
                  <a:pt x="2143885" y="9609207"/>
                </a:lnTo>
                <a:lnTo>
                  <a:pt x="2180131" y="9636117"/>
                </a:lnTo>
                <a:lnTo>
                  <a:pt x="2216611" y="9662728"/>
                </a:lnTo>
                <a:lnTo>
                  <a:pt x="2253323" y="9689036"/>
                </a:lnTo>
                <a:lnTo>
                  <a:pt x="2290265" y="9715042"/>
                </a:lnTo>
                <a:lnTo>
                  <a:pt x="2327434" y="9740742"/>
                </a:lnTo>
                <a:lnTo>
                  <a:pt x="2364830" y="9766136"/>
                </a:lnTo>
                <a:lnTo>
                  <a:pt x="2402450" y="9791220"/>
                </a:lnTo>
                <a:lnTo>
                  <a:pt x="2440292" y="9815994"/>
                </a:lnTo>
                <a:lnTo>
                  <a:pt x="2478355" y="9840455"/>
                </a:lnTo>
                <a:lnTo>
                  <a:pt x="2516636" y="9864602"/>
                </a:lnTo>
                <a:lnTo>
                  <a:pt x="2555135" y="9888433"/>
                </a:lnTo>
                <a:lnTo>
                  <a:pt x="2593849" y="9911946"/>
                </a:lnTo>
                <a:lnTo>
                  <a:pt x="2632776" y="9935138"/>
                </a:lnTo>
                <a:lnTo>
                  <a:pt x="2671914" y="9958010"/>
                </a:lnTo>
                <a:lnTo>
                  <a:pt x="2711262" y="9980557"/>
                </a:lnTo>
                <a:lnTo>
                  <a:pt x="2750818" y="10002779"/>
                </a:lnTo>
                <a:lnTo>
                  <a:pt x="2790579" y="10024674"/>
                </a:lnTo>
                <a:lnTo>
                  <a:pt x="2830545" y="10046240"/>
                </a:lnTo>
                <a:lnTo>
                  <a:pt x="2870713" y="10067476"/>
                </a:lnTo>
                <a:lnTo>
                  <a:pt x="2911081" y="10088378"/>
                </a:lnTo>
                <a:lnTo>
                  <a:pt x="2951648" y="10108946"/>
                </a:lnTo>
                <a:lnTo>
                  <a:pt x="2992411" y="10129177"/>
                </a:lnTo>
                <a:lnTo>
                  <a:pt x="3033370" y="10149071"/>
                </a:lnTo>
                <a:lnTo>
                  <a:pt x="3074521" y="10168624"/>
                </a:lnTo>
                <a:lnTo>
                  <a:pt x="3115864" y="10187835"/>
                </a:lnTo>
                <a:lnTo>
                  <a:pt x="3157395" y="10206702"/>
                </a:lnTo>
                <a:lnTo>
                  <a:pt x="3199115" y="10225224"/>
                </a:lnTo>
                <a:lnTo>
                  <a:pt x="3241020" y="10243399"/>
                </a:lnTo>
                <a:lnTo>
                  <a:pt x="3283109" y="10261224"/>
                </a:lnTo>
                <a:lnTo>
                  <a:pt x="3325380" y="10278698"/>
                </a:lnTo>
                <a:lnTo>
                  <a:pt x="3367831" y="10295819"/>
                </a:lnTo>
                <a:lnTo>
                  <a:pt x="3410461" y="10312586"/>
                </a:lnTo>
                <a:lnTo>
                  <a:pt x="3453267" y="10328996"/>
                </a:lnTo>
                <a:lnTo>
                  <a:pt x="3496248" y="10345047"/>
                </a:lnTo>
                <a:lnTo>
                  <a:pt x="3539401" y="10360738"/>
                </a:lnTo>
                <a:lnTo>
                  <a:pt x="3582726" y="10376067"/>
                </a:lnTo>
                <a:lnTo>
                  <a:pt x="3626219" y="10391032"/>
                </a:lnTo>
                <a:lnTo>
                  <a:pt x="3669880" y="10405632"/>
                </a:lnTo>
                <a:lnTo>
                  <a:pt x="3713707" y="10419863"/>
                </a:lnTo>
                <a:lnTo>
                  <a:pt x="3757697" y="10433726"/>
                </a:lnTo>
                <a:lnTo>
                  <a:pt x="3801849" y="10447216"/>
                </a:lnTo>
                <a:lnTo>
                  <a:pt x="3846161" y="10460334"/>
                </a:lnTo>
                <a:lnTo>
                  <a:pt x="3890630" y="10473077"/>
                </a:lnTo>
                <a:lnTo>
                  <a:pt x="3935257" y="10485443"/>
                </a:lnTo>
                <a:lnTo>
                  <a:pt x="3980037" y="10497430"/>
                </a:lnTo>
                <a:lnTo>
                  <a:pt x="4024971" y="10509037"/>
                </a:lnTo>
                <a:lnTo>
                  <a:pt x="4070055" y="10520262"/>
                </a:lnTo>
                <a:lnTo>
                  <a:pt x="4115288" y="10531102"/>
                </a:lnTo>
                <a:lnTo>
                  <a:pt x="4160668" y="10541556"/>
                </a:lnTo>
                <a:lnTo>
                  <a:pt x="4206193" y="10551623"/>
                </a:lnTo>
                <a:lnTo>
                  <a:pt x="4251862" y="10561300"/>
                </a:lnTo>
                <a:lnTo>
                  <a:pt x="4297672" y="10570585"/>
                </a:lnTo>
                <a:lnTo>
                  <a:pt x="4343622" y="10579477"/>
                </a:lnTo>
                <a:lnTo>
                  <a:pt x="4389710" y="10587974"/>
                </a:lnTo>
                <a:lnTo>
                  <a:pt x="4435935" y="10596073"/>
                </a:lnTo>
                <a:lnTo>
                  <a:pt x="4482293" y="10603774"/>
                </a:lnTo>
                <a:lnTo>
                  <a:pt x="4528784" y="10611075"/>
                </a:lnTo>
                <a:lnTo>
                  <a:pt x="4575405" y="10617972"/>
                </a:lnTo>
                <a:lnTo>
                  <a:pt x="4622155" y="10624466"/>
                </a:lnTo>
                <a:lnTo>
                  <a:pt x="4669032" y="10630553"/>
                </a:lnTo>
                <a:lnTo>
                  <a:pt x="4716034" y="10636232"/>
                </a:lnTo>
                <a:lnTo>
                  <a:pt x="4763159" y="10641501"/>
                </a:lnTo>
                <a:lnTo>
                  <a:pt x="4810405" y="10646358"/>
                </a:lnTo>
                <a:lnTo>
                  <a:pt x="4857771" y="10650802"/>
                </a:lnTo>
                <a:lnTo>
                  <a:pt x="4905255" y="10654831"/>
                </a:lnTo>
                <a:lnTo>
                  <a:pt x="4952855" y="10658442"/>
                </a:lnTo>
                <a:lnTo>
                  <a:pt x="5000568" y="10661634"/>
                </a:lnTo>
                <a:lnTo>
                  <a:pt x="5048394" y="10664406"/>
                </a:lnTo>
                <a:lnTo>
                  <a:pt x="5096330" y="10666754"/>
                </a:lnTo>
                <a:lnTo>
                  <a:pt x="5144375" y="10668678"/>
                </a:lnTo>
                <a:lnTo>
                  <a:pt x="5192526" y="10670176"/>
                </a:lnTo>
                <a:lnTo>
                  <a:pt x="5240782" y="10671245"/>
                </a:lnTo>
                <a:lnTo>
                  <a:pt x="5387343" y="10671339"/>
                </a:lnTo>
                <a:lnTo>
                  <a:pt x="5424736" y="10658852"/>
                </a:lnTo>
                <a:lnTo>
                  <a:pt x="5445038" y="10628911"/>
                </a:lnTo>
                <a:lnTo>
                  <a:pt x="5444867" y="10592680"/>
                </a:lnTo>
                <a:lnTo>
                  <a:pt x="5420840" y="10561322"/>
                </a:lnTo>
                <a:lnTo>
                  <a:pt x="5392364" y="10541644"/>
                </a:lnTo>
                <a:lnTo>
                  <a:pt x="5364027" y="10521400"/>
                </a:lnTo>
                <a:lnTo>
                  <a:pt x="5307778" y="10479226"/>
                </a:lnTo>
                <a:lnTo>
                  <a:pt x="5252106" y="10434829"/>
                </a:lnTo>
                <a:lnTo>
                  <a:pt x="5197026" y="10388237"/>
                </a:lnTo>
                <a:lnTo>
                  <a:pt x="5142553" y="10339479"/>
                </a:lnTo>
                <a:lnTo>
                  <a:pt x="5088701" y="10288582"/>
                </a:lnTo>
                <a:lnTo>
                  <a:pt x="5035486" y="10235575"/>
                </a:lnTo>
                <a:lnTo>
                  <a:pt x="4982920" y="10180486"/>
                </a:lnTo>
                <a:lnTo>
                  <a:pt x="4956886" y="10152170"/>
                </a:lnTo>
                <a:lnTo>
                  <a:pt x="4931021" y="10123344"/>
                </a:lnTo>
                <a:lnTo>
                  <a:pt x="4905325" y="10094012"/>
                </a:lnTo>
                <a:lnTo>
                  <a:pt x="4879800" y="10064177"/>
                </a:lnTo>
                <a:lnTo>
                  <a:pt x="4854450" y="10033843"/>
                </a:lnTo>
                <a:lnTo>
                  <a:pt x="4829275" y="10003013"/>
                </a:lnTo>
                <a:lnTo>
                  <a:pt x="4804277" y="9971691"/>
                </a:lnTo>
                <a:lnTo>
                  <a:pt x="4779458" y="9939881"/>
                </a:lnTo>
                <a:lnTo>
                  <a:pt x="4754820" y="9907585"/>
                </a:lnTo>
                <a:lnTo>
                  <a:pt x="4730365" y="9874808"/>
                </a:lnTo>
                <a:lnTo>
                  <a:pt x="4706095" y="9841553"/>
                </a:lnTo>
                <a:lnTo>
                  <a:pt x="4682011" y="9807824"/>
                </a:lnTo>
                <a:lnTo>
                  <a:pt x="4658115" y="9773623"/>
                </a:lnTo>
                <a:lnTo>
                  <a:pt x="4634409" y="9738955"/>
                </a:lnTo>
                <a:lnTo>
                  <a:pt x="4610895" y="9703824"/>
                </a:lnTo>
                <a:lnTo>
                  <a:pt x="4587575" y="9668232"/>
                </a:lnTo>
                <a:lnTo>
                  <a:pt x="4564450" y="9632184"/>
                </a:lnTo>
                <a:lnTo>
                  <a:pt x="4541523" y="9595682"/>
                </a:lnTo>
                <a:lnTo>
                  <a:pt x="4518795" y="9558730"/>
                </a:lnTo>
                <a:lnTo>
                  <a:pt x="4496268" y="9521333"/>
                </a:lnTo>
                <a:lnTo>
                  <a:pt x="4473944" y="9483493"/>
                </a:lnTo>
                <a:lnTo>
                  <a:pt x="4451824" y="9445213"/>
                </a:lnTo>
                <a:lnTo>
                  <a:pt x="4429911" y="9406499"/>
                </a:lnTo>
                <a:lnTo>
                  <a:pt x="4408206" y="9367352"/>
                </a:lnTo>
                <a:lnTo>
                  <a:pt x="4386712" y="9327777"/>
                </a:lnTo>
                <a:lnTo>
                  <a:pt x="4365429" y="9287777"/>
                </a:lnTo>
                <a:lnTo>
                  <a:pt x="4344361" y="9247356"/>
                </a:lnTo>
                <a:lnTo>
                  <a:pt x="4323508" y="9206517"/>
                </a:lnTo>
                <a:lnTo>
                  <a:pt x="4302872" y="9165263"/>
                </a:lnTo>
                <a:lnTo>
                  <a:pt x="4282456" y="9123599"/>
                </a:lnTo>
                <a:lnTo>
                  <a:pt x="4262261" y="9081528"/>
                </a:lnTo>
                <a:lnTo>
                  <a:pt x="4242288" y="9039053"/>
                </a:lnTo>
                <a:lnTo>
                  <a:pt x="4222541" y="8996178"/>
                </a:lnTo>
                <a:lnTo>
                  <a:pt x="4203020" y="8952906"/>
                </a:lnTo>
                <a:lnTo>
                  <a:pt x="4183728" y="8909241"/>
                </a:lnTo>
                <a:lnTo>
                  <a:pt x="4164666" y="8865187"/>
                </a:lnTo>
                <a:lnTo>
                  <a:pt x="4145836" y="8820747"/>
                </a:lnTo>
                <a:lnTo>
                  <a:pt x="4127239" y="8775924"/>
                </a:lnTo>
                <a:lnTo>
                  <a:pt x="4108879" y="8730722"/>
                </a:lnTo>
                <a:lnTo>
                  <a:pt x="4090756" y="8685145"/>
                </a:lnTo>
                <a:lnTo>
                  <a:pt x="4072873" y="8639197"/>
                </a:lnTo>
                <a:lnTo>
                  <a:pt x="4055231" y="8592880"/>
                </a:lnTo>
                <a:lnTo>
                  <a:pt x="4037832" y="8546198"/>
                </a:lnTo>
                <a:lnTo>
                  <a:pt x="4020677" y="8499155"/>
                </a:lnTo>
                <a:lnTo>
                  <a:pt x="4003770" y="8451754"/>
                </a:lnTo>
                <a:lnTo>
                  <a:pt x="3987111" y="8404000"/>
                </a:lnTo>
                <a:lnTo>
                  <a:pt x="3970702" y="8355894"/>
                </a:lnTo>
                <a:lnTo>
                  <a:pt x="3954546" y="8307442"/>
                </a:lnTo>
                <a:lnTo>
                  <a:pt x="3938643" y="8258646"/>
                </a:lnTo>
                <a:lnTo>
                  <a:pt x="3922997" y="8209510"/>
                </a:lnTo>
                <a:lnTo>
                  <a:pt x="3907608" y="8160038"/>
                </a:lnTo>
                <a:lnTo>
                  <a:pt x="3892479" y="8110233"/>
                </a:lnTo>
                <a:lnTo>
                  <a:pt x="3877611" y="8060098"/>
                </a:lnTo>
                <a:lnTo>
                  <a:pt x="3863006" y="8009638"/>
                </a:lnTo>
                <a:lnTo>
                  <a:pt x="3848666" y="7958855"/>
                </a:lnTo>
                <a:lnTo>
                  <a:pt x="3834593" y="7907754"/>
                </a:lnTo>
                <a:lnTo>
                  <a:pt x="3820788" y="7856338"/>
                </a:lnTo>
                <a:lnTo>
                  <a:pt x="3807254" y="7804609"/>
                </a:lnTo>
                <a:lnTo>
                  <a:pt x="3793993" y="7752573"/>
                </a:lnTo>
                <a:lnTo>
                  <a:pt x="3781005" y="7700232"/>
                </a:lnTo>
                <a:lnTo>
                  <a:pt x="3768293" y="7647590"/>
                </a:lnTo>
                <a:lnTo>
                  <a:pt x="3755860" y="7594651"/>
                </a:lnTo>
                <a:lnTo>
                  <a:pt x="3743705" y="7541418"/>
                </a:lnTo>
                <a:lnTo>
                  <a:pt x="3731833" y="7487894"/>
                </a:lnTo>
                <a:lnTo>
                  <a:pt x="3720243" y="7434083"/>
                </a:lnTo>
                <a:lnTo>
                  <a:pt x="3708939" y="7379989"/>
                </a:lnTo>
                <a:lnTo>
                  <a:pt x="3697921" y="7325615"/>
                </a:lnTo>
                <a:lnTo>
                  <a:pt x="3687192" y="7270965"/>
                </a:lnTo>
                <a:lnTo>
                  <a:pt x="3676754" y="7216042"/>
                </a:lnTo>
                <a:lnTo>
                  <a:pt x="3666608" y="7160850"/>
                </a:lnTo>
                <a:lnTo>
                  <a:pt x="3656756" y="7105392"/>
                </a:lnTo>
                <a:lnTo>
                  <a:pt x="3647201" y="7049672"/>
                </a:lnTo>
                <a:lnTo>
                  <a:pt x="3637943" y="6993694"/>
                </a:lnTo>
                <a:lnTo>
                  <a:pt x="3628985" y="6937460"/>
                </a:lnTo>
                <a:lnTo>
                  <a:pt x="3620329" y="6880975"/>
                </a:lnTo>
                <a:lnTo>
                  <a:pt x="3611976" y="6824242"/>
                </a:lnTo>
                <a:lnTo>
                  <a:pt x="3603928" y="6767265"/>
                </a:lnTo>
                <a:lnTo>
                  <a:pt x="3596187" y="6710047"/>
                </a:lnTo>
                <a:lnTo>
                  <a:pt x="3588755" y="6652591"/>
                </a:lnTo>
                <a:lnTo>
                  <a:pt x="3581634" y="6594902"/>
                </a:lnTo>
                <a:lnTo>
                  <a:pt x="3574825" y="6536982"/>
                </a:lnTo>
                <a:lnTo>
                  <a:pt x="3568330" y="6478836"/>
                </a:lnTo>
                <a:lnTo>
                  <a:pt x="3562152" y="6420466"/>
                </a:lnTo>
                <a:lnTo>
                  <a:pt x="3556291" y="6361877"/>
                </a:lnTo>
                <a:lnTo>
                  <a:pt x="3550751" y="6303071"/>
                </a:lnTo>
                <a:lnTo>
                  <a:pt x="3545532" y="6244053"/>
                </a:lnTo>
                <a:lnTo>
                  <a:pt x="3540636" y="6184826"/>
                </a:lnTo>
                <a:lnTo>
                  <a:pt x="3536066" y="6125394"/>
                </a:lnTo>
                <a:lnTo>
                  <a:pt x="3531823" y="6065759"/>
                </a:lnTo>
                <a:lnTo>
                  <a:pt x="3527909" y="6005926"/>
                </a:lnTo>
                <a:lnTo>
                  <a:pt x="3524326" y="5945898"/>
                </a:lnTo>
                <a:lnTo>
                  <a:pt x="3521075" y="5885679"/>
                </a:lnTo>
                <a:lnTo>
                  <a:pt x="3518158" y="5825272"/>
                </a:lnTo>
                <a:lnTo>
                  <a:pt x="3515578" y="5764681"/>
                </a:lnTo>
                <a:lnTo>
                  <a:pt x="3513336" y="5703909"/>
                </a:lnTo>
                <a:lnTo>
                  <a:pt x="3511434" y="5642960"/>
                </a:lnTo>
                <a:lnTo>
                  <a:pt x="3509874" y="5581837"/>
                </a:lnTo>
                <a:lnTo>
                  <a:pt x="3508657" y="5520544"/>
                </a:lnTo>
                <a:lnTo>
                  <a:pt x="3507786" y="5459085"/>
                </a:lnTo>
                <a:lnTo>
                  <a:pt x="3507262" y="5397462"/>
                </a:lnTo>
                <a:lnTo>
                  <a:pt x="3507086" y="5335680"/>
                </a:lnTo>
                <a:lnTo>
                  <a:pt x="3507262" y="5273899"/>
                </a:lnTo>
                <a:lnTo>
                  <a:pt x="3507786" y="5212277"/>
                </a:lnTo>
                <a:lnTo>
                  <a:pt x="3508657" y="5150819"/>
                </a:lnTo>
                <a:lnTo>
                  <a:pt x="3509874" y="5089527"/>
                </a:lnTo>
                <a:lnTo>
                  <a:pt x="3511434" y="5028405"/>
                </a:lnTo>
                <a:lnTo>
                  <a:pt x="3513336" y="4967457"/>
                </a:lnTo>
                <a:lnTo>
                  <a:pt x="3515578" y="4906686"/>
                </a:lnTo>
                <a:lnTo>
                  <a:pt x="3518158" y="4846096"/>
                </a:lnTo>
                <a:lnTo>
                  <a:pt x="3521074" y="4785690"/>
                </a:lnTo>
                <a:lnTo>
                  <a:pt x="3524324" y="4725472"/>
                </a:lnTo>
                <a:lnTo>
                  <a:pt x="3527908" y="4665445"/>
                </a:lnTo>
                <a:lnTo>
                  <a:pt x="3531821" y="4605613"/>
                </a:lnTo>
                <a:lnTo>
                  <a:pt x="3536064" y="4545980"/>
                </a:lnTo>
                <a:lnTo>
                  <a:pt x="3540634" y="4486548"/>
                </a:lnTo>
                <a:lnTo>
                  <a:pt x="3545529" y="4427322"/>
                </a:lnTo>
                <a:lnTo>
                  <a:pt x="3550748" y="4368305"/>
                </a:lnTo>
                <a:lnTo>
                  <a:pt x="3556288" y="4309500"/>
                </a:lnTo>
                <a:lnTo>
                  <a:pt x="3562148" y="4250912"/>
                </a:lnTo>
                <a:lnTo>
                  <a:pt x="3568326" y="4192543"/>
                </a:lnTo>
                <a:lnTo>
                  <a:pt x="3574820" y="4134398"/>
                </a:lnTo>
                <a:lnTo>
                  <a:pt x="3581629" y="4076479"/>
                </a:lnTo>
                <a:lnTo>
                  <a:pt x="3588750" y="4018790"/>
                </a:lnTo>
                <a:lnTo>
                  <a:pt x="3596181" y="3961336"/>
                </a:lnTo>
                <a:lnTo>
                  <a:pt x="3603922" y="3904118"/>
                </a:lnTo>
                <a:lnTo>
                  <a:pt x="3611969" y="3847142"/>
                </a:lnTo>
                <a:lnTo>
                  <a:pt x="3620322" y="3790409"/>
                </a:lnTo>
                <a:lnTo>
                  <a:pt x="3628978" y="3733925"/>
                </a:lnTo>
                <a:lnTo>
                  <a:pt x="3637935" y="3677693"/>
                </a:lnTo>
                <a:lnTo>
                  <a:pt x="3647192" y="3621715"/>
                </a:lnTo>
                <a:lnTo>
                  <a:pt x="3656747" y="3565996"/>
                </a:lnTo>
                <a:lnTo>
                  <a:pt x="3666598" y="3510539"/>
                </a:lnTo>
                <a:lnTo>
                  <a:pt x="3676743" y="3455347"/>
                </a:lnTo>
                <a:lnTo>
                  <a:pt x="3687181" y="3400425"/>
                </a:lnTo>
                <a:lnTo>
                  <a:pt x="3697909" y="3345776"/>
                </a:lnTo>
                <a:lnTo>
                  <a:pt x="3708926" y="3291402"/>
                </a:lnTo>
                <a:lnTo>
                  <a:pt x="3720230" y="3237309"/>
                </a:lnTo>
                <a:lnTo>
                  <a:pt x="3731818" y="3183499"/>
                </a:lnTo>
                <a:lnTo>
                  <a:pt x="3743691" y="3129976"/>
                </a:lnTo>
                <a:lnTo>
                  <a:pt x="3755844" y="3076743"/>
                </a:lnTo>
                <a:lnTo>
                  <a:pt x="3768277" y="3023804"/>
                </a:lnTo>
                <a:lnTo>
                  <a:pt x="3780988" y="2971162"/>
                </a:lnTo>
                <a:lnTo>
                  <a:pt x="3793975" y="2918822"/>
                </a:lnTo>
                <a:lnTo>
                  <a:pt x="3807236" y="2866786"/>
                </a:lnTo>
                <a:lnTo>
                  <a:pt x="3820769" y="2815058"/>
                </a:lnTo>
                <a:lnTo>
                  <a:pt x="3834572" y="2763642"/>
                </a:lnTo>
                <a:lnTo>
                  <a:pt x="3848645" y="2712541"/>
                </a:lnTo>
                <a:lnTo>
                  <a:pt x="3862984" y="2661759"/>
                </a:lnTo>
                <a:lnTo>
                  <a:pt x="3877588" y="2611299"/>
                </a:lnTo>
                <a:lnTo>
                  <a:pt x="3892455" y="2561165"/>
                </a:lnTo>
                <a:lnTo>
                  <a:pt x="3907583" y="2511360"/>
                </a:lnTo>
                <a:lnTo>
                  <a:pt x="3922971" y="2461888"/>
                </a:lnTo>
                <a:lnTo>
                  <a:pt x="3938617" y="2412752"/>
                </a:lnTo>
                <a:lnTo>
                  <a:pt x="3954518" y="2363957"/>
                </a:lnTo>
                <a:lnTo>
                  <a:pt x="3970674" y="2315505"/>
                </a:lnTo>
                <a:lnTo>
                  <a:pt x="3987082" y="2267399"/>
                </a:lnTo>
                <a:lnTo>
                  <a:pt x="4003740" y="2219645"/>
                </a:lnTo>
                <a:lnTo>
                  <a:pt x="4020646" y="2172244"/>
                </a:lnTo>
                <a:lnTo>
                  <a:pt x="4037799" y="2125201"/>
                </a:lnTo>
                <a:lnTo>
                  <a:pt x="4055197" y="2078520"/>
                </a:lnTo>
                <a:lnTo>
                  <a:pt x="4072839" y="2032203"/>
                </a:lnTo>
                <a:lnTo>
                  <a:pt x="4090721" y="1986254"/>
                </a:lnTo>
                <a:lnTo>
                  <a:pt x="4108843" y="1940677"/>
                </a:lnTo>
                <a:lnTo>
                  <a:pt x="4127202" y="1895475"/>
                </a:lnTo>
                <a:lnTo>
                  <a:pt x="4145797" y="1850652"/>
                </a:lnTo>
                <a:lnTo>
                  <a:pt x="4164626" y="1806212"/>
                </a:lnTo>
                <a:lnTo>
                  <a:pt x="4183687" y="1762157"/>
                </a:lnTo>
                <a:lnTo>
                  <a:pt x="4202978" y="1718492"/>
                </a:lnTo>
                <a:lnTo>
                  <a:pt x="4222498" y="1675220"/>
                </a:lnTo>
                <a:lnTo>
                  <a:pt x="4242244" y="1632345"/>
                </a:lnTo>
                <a:lnTo>
                  <a:pt x="4262216" y="1589869"/>
                </a:lnTo>
                <a:lnTo>
                  <a:pt x="4282410" y="1547797"/>
                </a:lnTo>
                <a:lnTo>
                  <a:pt x="4302825" y="1506133"/>
                </a:lnTo>
                <a:lnTo>
                  <a:pt x="4323459" y="1464879"/>
                </a:lnTo>
                <a:lnTo>
                  <a:pt x="4344311" y="1424039"/>
                </a:lnTo>
                <a:lnTo>
                  <a:pt x="4365379" y="1383617"/>
                </a:lnTo>
                <a:lnTo>
                  <a:pt x="4386660" y="1343617"/>
                </a:lnTo>
                <a:lnTo>
                  <a:pt x="4408153" y="1304041"/>
                </a:lnTo>
                <a:lnTo>
                  <a:pt x="4429857" y="1264894"/>
                </a:lnTo>
                <a:lnTo>
                  <a:pt x="4451769" y="1226178"/>
                </a:lnTo>
                <a:lnTo>
                  <a:pt x="4473887" y="1187898"/>
                </a:lnTo>
                <a:lnTo>
                  <a:pt x="4496210" y="1150057"/>
                </a:lnTo>
                <a:lnTo>
                  <a:pt x="4518736" y="1112659"/>
                </a:lnTo>
                <a:lnTo>
                  <a:pt x="4541463" y="1075707"/>
                </a:lnTo>
                <a:lnTo>
                  <a:pt x="4564389" y="1039204"/>
                </a:lnTo>
                <a:lnTo>
                  <a:pt x="4587512" y="1003154"/>
                </a:lnTo>
                <a:lnTo>
                  <a:pt x="4610831" y="967561"/>
                </a:lnTo>
                <a:lnTo>
                  <a:pt x="4634344" y="932429"/>
                </a:lnTo>
                <a:lnTo>
                  <a:pt x="4658048" y="897760"/>
                </a:lnTo>
                <a:lnTo>
                  <a:pt x="4681943" y="863558"/>
                </a:lnTo>
                <a:lnTo>
                  <a:pt x="4706026" y="829828"/>
                </a:lnTo>
                <a:lnTo>
                  <a:pt x="4730295" y="796571"/>
                </a:lnTo>
                <a:lnTo>
                  <a:pt x="4754749" y="763793"/>
                </a:lnTo>
                <a:lnTo>
                  <a:pt x="4779385" y="731496"/>
                </a:lnTo>
                <a:lnTo>
                  <a:pt x="4804203" y="699684"/>
                </a:lnTo>
                <a:lnTo>
                  <a:pt x="4829199" y="668361"/>
                </a:lnTo>
                <a:lnTo>
                  <a:pt x="4854373" y="637529"/>
                </a:lnTo>
                <a:lnTo>
                  <a:pt x="4879722" y="607194"/>
                </a:lnTo>
                <a:lnTo>
                  <a:pt x="4905245" y="577357"/>
                </a:lnTo>
                <a:lnTo>
                  <a:pt x="4930940" y="548023"/>
                </a:lnTo>
                <a:lnTo>
                  <a:pt x="4956804" y="519196"/>
                </a:lnTo>
                <a:lnTo>
                  <a:pt x="4982837" y="490878"/>
                </a:lnTo>
                <a:lnTo>
                  <a:pt x="5009036" y="463073"/>
                </a:lnTo>
                <a:lnTo>
                  <a:pt x="5061926" y="409018"/>
                </a:lnTo>
                <a:lnTo>
                  <a:pt x="5115459" y="357059"/>
                </a:lnTo>
                <a:lnTo>
                  <a:pt x="5169620" y="307223"/>
                </a:lnTo>
                <a:lnTo>
                  <a:pt x="5224396" y="259540"/>
                </a:lnTo>
                <a:lnTo>
                  <a:pt x="5279771" y="214037"/>
                </a:lnTo>
                <a:lnTo>
                  <a:pt x="5335731" y="170744"/>
                </a:lnTo>
                <a:lnTo>
                  <a:pt x="5392261" y="129687"/>
                </a:lnTo>
                <a:lnTo>
                  <a:pt x="5420735" y="110007"/>
                </a:lnTo>
                <a:lnTo>
                  <a:pt x="5444889" y="78635"/>
                </a:lnTo>
                <a:lnTo>
                  <a:pt x="5445302" y="42383"/>
                </a:lnTo>
                <a:lnTo>
                  <a:pt x="5425223" y="12441"/>
                </a:lnTo>
                <a:lnTo>
                  <a:pt x="5387898" y="0"/>
                </a:lnTo>
                <a:close/>
              </a:path>
            </a:pathLst>
          </a:custGeom>
          <a:solidFill>
            <a:srgbClr val="F2573D"/>
          </a:solidFill>
        </p:spPr>
        <p:txBody>
          <a:bodyPr wrap="square" lIns="0" tIns="0" rIns="0" bIns="0" rtlCol="0"/>
          <a:lstStyle/>
          <a:p>
            <a:endParaRPr/>
          </a:p>
        </p:txBody>
      </p:sp>
      <p:sp>
        <p:nvSpPr>
          <p:cNvPr id="7" name="object 7"/>
          <p:cNvSpPr/>
          <p:nvPr/>
        </p:nvSpPr>
        <p:spPr>
          <a:xfrm>
            <a:off x="1556410" y="9986994"/>
            <a:ext cx="1166495" cy="693420"/>
          </a:xfrm>
          <a:custGeom>
            <a:avLst/>
            <a:gdLst/>
            <a:ahLst/>
            <a:cxnLst/>
            <a:rect l="l" t="t" r="r" b="b"/>
            <a:pathLst>
              <a:path w="1166495" h="693420">
                <a:moveTo>
                  <a:pt x="241592" y="91147"/>
                </a:moveTo>
                <a:lnTo>
                  <a:pt x="228892" y="50876"/>
                </a:lnTo>
                <a:lnTo>
                  <a:pt x="170522" y="5562"/>
                </a:lnTo>
                <a:lnTo>
                  <a:pt x="129476" y="0"/>
                </a:lnTo>
                <a:lnTo>
                  <a:pt x="86271" y="6070"/>
                </a:lnTo>
                <a:lnTo>
                  <a:pt x="50444" y="24015"/>
                </a:lnTo>
                <a:lnTo>
                  <a:pt x="23266" y="53403"/>
                </a:lnTo>
                <a:lnTo>
                  <a:pt x="6032" y="93802"/>
                </a:lnTo>
                <a:lnTo>
                  <a:pt x="0" y="144792"/>
                </a:lnTo>
                <a:lnTo>
                  <a:pt x="6032" y="195973"/>
                </a:lnTo>
                <a:lnTo>
                  <a:pt x="23241" y="236499"/>
                </a:lnTo>
                <a:lnTo>
                  <a:pt x="50355" y="265938"/>
                </a:lnTo>
                <a:lnTo>
                  <a:pt x="86055" y="283908"/>
                </a:lnTo>
                <a:lnTo>
                  <a:pt x="129070" y="289991"/>
                </a:lnTo>
                <a:lnTo>
                  <a:pt x="170357" y="284416"/>
                </a:lnTo>
                <a:lnTo>
                  <a:pt x="204381" y="267500"/>
                </a:lnTo>
                <a:lnTo>
                  <a:pt x="216242" y="253682"/>
                </a:lnTo>
                <a:lnTo>
                  <a:pt x="228892" y="238937"/>
                </a:lnTo>
                <a:lnTo>
                  <a:pt x="241592" y="198424"/>
                </a:lnTo>
                <a:lnTo>
                  <a:pt x="200456" y="198424"/>
                </a:lnTo>
                <a:lnTo>
                  <a:pt x="190538" y="222719"/>
                </a:lnTo>
                <a:lnTo>
                  <a:pt x="174637" y="239979"/>
                </a:lnTo>
                <a:lnTo>
                  <a:pt x="153606" y="250266"/>
                </a:lnTo>
                <a:lnTo>
                  <a:pt x="128257" y="253682"/>
                </a:lnTo>
                <a:lnTo>
                  <a:pt x="91859" y="246202"/>
                </a:lnTo>
                <a:lnTo>
                  <a:pt x="64884" y="224650"/>
                </a:lnTo>
                <a:lnTo>
                  <a:pt x="48107" y="190385"/>
                </a:lnTo>
                <a:lnTo>
                  <a:pt x="42341" y="144792"/>
                </a:lnTo>
                <a:lnTo>
                  <a:pt x="48171" y="99250"/>
                </a:lnTo>
                <a:lnTo>
                  <a:pt x="65036" y="65138"/>
                </a:lnTo>
                <a:lnTo>
                  <a:pt x="92036" y="43726"/>
                </a:lnTo>
                <a:lnTo>
                  <a:pt x="128257" y="36296"/>
                </a:lnTo>
                <a:lnTo>
                  <a:pt x="153606" y="39712"/>
                </a:lnTo>
                <a:lnTo>
                  <a:pt x="174637" y="49961"/>
                </a:lnTo>
                <a:lnTo>
                  <a:pt x="190538" y="67094"/>
                </a:lnTo>
                <a:lnTo>
                  <a:pt x="200456" y="91147"/>
                </a:lnTo>
                <a:lnTo>
                  <a:pt x="241592" y="91147"/>
                </a:lnTo>
                <a:close/>
              </a:path>
              <a:path w="1166495" h="693420">
                <a:moveTo>
                  <a:pt x="246430" y="541261"/>
                </a:moveTo>
                <a:lnTo>
                  <a:pt x="139547" y="541261"/>
                </a:lnTo>
                <a:lnTo>
                  <a:pt x="139547" y="575144"/>
                </a:lnTo>
                <a:lnTo>
                  <a:pt x="206908" y="575144"/>
                </a:lnTo>
                <a:lnTo>
                  <a:pt x="206908" y="586422"/>
                </a:lnTo>
                <a:lnTo>
                  <a:pt x="201422" y="615721"/>
                </a:lnTo>
                <a:lnTo>
                  <a:pt x="185991" y="638060"/>
                </a:lnTo>
                <a:lnTo>
                  <a:pt x="162153" y="652221"/>
                </a:lnTo>
                <a:lnTo>
                  <a:pt x="131483" y="657009"/>
                </a:lnTo>
                <a:lnTo>
                  <a:pt x="95161" y="649528"/>
                </a:lnTo>
                <a:lnTo>
                  <a:pt x="67157" y="628281"/>
                </a:lnTo>
                <a:lnTo>
                  <a:pt x="49136" y="594169"/>
                </a:lnTo>
                <a:lnTo>
                  <a:pt x="42748" y="548119"/>
                </a:lnTo>
                <a:lnTo>
                  <a:pt x="48780" y="501726"/>
                </a:lnTo>
                <a:lnTo>
                  <a:pt x="66192" y="467702"/>
                </a:lnTo>
                <a:lnTo>
                  <a:pt x="93967" y="446760"/>
                </a:lnTo>
                <a:lnTo>
                  <a:pt x="131076" y="439623"/>
                </a:lnTo>
                <a:lnTo>
                  <a:pt x="153619" y="442201"/>
                </a:lnTo>
                <a:lnTo>
                  <a:pt x="172529" y="450265"/>
                </a:lnTo>
                <a:lnTo>
                  <a:pt x="187350" y="464299"/>
                </a:lnTo>
                <a:lnTo>
                  <a:pt x="197624" y="484797"/>
                </a:lnTo>
                <a:lnTo>
                  <a:pt x="240385" y="484797"/>
                </a:lnTo>
                <a:lnTo>
                  <a:pt x="226301" y="448919"/>
                </a:lnTo>
                <a:lnTo>
                  <a:pt x="169710" y="408343"/>
                </a:lnTo>
                <a:lnTo>
                  <a:pt x="130683" y="403326"/>
                </a:lnTo>
                <a:lnTo>
                  <a:pt x="87820" y="409321"/>
                </a:lnTo>
                <a:lnTo>
                  <a:pt x="51752" y="427113"/>
                </a:lnTo>
                <a:lnTo>
                  <a:pt x="24041" y="456374"/>
                </a:lnTo>
                <a:lnTo>
                  <a:pt x="6273" y="496811"/>
                </a:lnTo>
                <a:lnTo>
                  <a:pt x="0" y="548119"/>
                </a:lnTo>
                <a:lnTo>
                  <a:pt x="5981" y="599465"/>
                </a:lnTo>
                <a:lnTo>
                  <a:pt x="22860" y="640003"/>
                </a:lnTo>
                <a:lnTo>
                  <a:pt x="49047" y="669391"/>
                </a:lnTo>
                <a:lnTo>
                  <a:pt x="82969" y="687273"/>
                </a:lnTo>
                <a:lnTo>
                  <a:pt x="123012" y="693318"/>
                </a:lnTo>
                <a:lnTo>
                  <a:pt x="150253" y="690460"/>
                </a:lnTo>
                <a:lnTo>
                  <a:pt x="173329" y="682015"/>
                </a:lnTo>
                <a:lnTo>
                  <a:pt x="192316" y="668134"/>
                </a:lnTo>
                <a:lnTo>
                  <a:pt x="201002" y="657009"/>
                </a:lnTo>
                <a:lnTo>
                  <a:pt x="207302" y="648944"/>
                </a:lnTo>
                <a:lnTo>
                  <a:pt x="207302" y="689279"/>
                </a:lnTo>
                <a:lnTo>
                  <a:pt x="246430" y="689279"/>
                </a:lnTo>
                <a:lnTo>
                  <a:pt x="246430" y="648944"/>
                </a:lnTo>
                <a:lnTo>
                  <a:pt x="246430" y="541261"/>
                </a:lnTo>
                <a:close/>
              </a:path>
              <a:path w="1166495" h="693420">
                <a:moveTo>
                  <a:pt x="325285" y="406958"/>
                </a:moveTo>
                <a:lnTo>
                  <a:pt x="284543" y="406958"/>
                </a:lnTo>
                <a:lnTo>
                  <a:pt x="284543" y="689279"/>
                </a:lnTo>
                <a:lnTo>
                  <a:pt x="325285" y="689279"/>
                </a:lnTo>
                <a:lnTo>
                  <a:pt x="325285" y="406958"/>
                </a:lnTo>
                <a:close/>
              </a:path>
              <a:path w="1166495" h="693420">
                <a:moveTo>
                  <a:pt x="463981" y="76225"/>
                </a:moveTo>
                <a:lnTo>
                  <a:pt x="422033" y="76225"/>
                </a:lnTo>
                <a:lnTo>
                  <a:pt x="361543" y="236347"/>
                </a:lnTo>
                <a:lnTo>
                  <a:pt x="301447" y="76225"/>
                </a:lnTo>
                <a:lnTo>
                  <a:pt x="259499" y="76225"/>
                </a:lnTo>
                <a:lnTo>
                  <a:pt x="338150" y="273050"/>
                </a:lnTo>
                <a:lnTo>
                  <a:pt x="340182" y="279895"/>
                </a:lnTo>
                <a:lnTo>
                  <a:pt x="319087" y="324421"/>
                </a:lnTo>
                <a:lnTo>
                  <a:pt x="303199" y="329857"/>
                </a:lnTo>
                <a:lnTo>
                  <a:pt x="280873" y="329514"/>
                </a:lnTo>
                <a:lnTo>
                  <a:pt x="280873" y="364604"/>
                </a:lnTo>
                <a:lnTo>
                  <a:pt x="337439" y="353568"/>
                </a:lnTo>
                <a:lnTo>
                  <a:pt x="375259" y="298043"/>
                </a:lnTo>
                <a:lnTo>
                  <a:pt x="399935" y="236347"/>
                </a:lnTo>
                <a:lnTo>
                  <a:pt x="463981" y="76225"/>
                </a:lnTo>
                <a:close/>
              </a:path>
              <a:path w="1166495" h="693420">
                <a:moveTo>
                  <a:pt x="557961" y="584415"/>
                </a:moveTo>
                <a:lnTo>
                  <a:pt x="549325" y="535749"/>
                </a:lnTo>
                <a:lnTo>
                  <a:pt x="531787" y="509803"/>
                </a:lnTo>
                <a:lnTo>
                  <a:pt x="526402" y="501840"/>
                </a:lnTo>
                <a:lnTo>
                  <a:pt x="519239" y="497509"/>
                </a:lnTo>
                <a:lnTo>
                  <a:pt x="519239" y="584415"/>
                </a:lnTo>
                <a:lnTo>
                  <a:pt x="514045" y="617855"/>
                </a:lnTo>
                <a:lnTo>
                  <a:pt x="500087" y="641083"/>
                </a:lnTo>
                <a:lnTo>
                  <a:pt x="479767" y="654634"/>
                </a:lnTo>
                <a:lnTo>
                  <a:pt x="455510" y="659028"/>
                </a:lnTo>
                <a:lnTo>
                  <a:pt x="431330" y="654634"/>
                </a:lnTo>
                <a:lnTo>
                  <a:pt x="411149" y="641083"/>
                </a:lnTo>
                <a:lnTo>
                  <a:pt x="397319" y="617855"/>
                </a:lnTo>
                <a:lnTo>
                  <a:pt x="392188" y="584415"/>
                </a:lnTo>
                <a:lnTo>
                  <a:pt x="397319" y="550976"/>
                </a:lnTo>
                <a:lnTo>
                  <a:pt x="411149" y="527748"/>
                </a:lnTo>
                <a:lnTo>
                  <a:pt x="431330" y="514197"/>
                </a:lnTo>
                <a:lnTo>
                  <a:pt x="455510" y="509803"/>
                </a:lnTo>
                <a:lnTo>
                  <a:pt x="479767" y="514197"/>
                </a:lnTo>
                <a:lnTo>
                  <a:pt x="500087" y="527748"/>
                </a:lnTo>
                <a:lnTo>
                  <a:pt x="514045" y="550976"/>
                </a:lnTo>
                <a:lnTo>
                  <a:pt x="519239" y="584415"/>
                </a:lnTo>
                <a:lnTo>
                  <a:pt x="519239" y="497509"/>
                </a:lnTo>
                <a:lnTo>
                  <a:pt x="493636" y="481990"/>
                </a:lnTo>
                <a:lnTo>
                  <a:pt x="455510" y="475526"/>
                </a:lnTo>
                <a:lnTo>
                  <a:pt x="417626" y="481990"/>
                </a:lnTo>
                <a:lnTo>
                  <a:pt x="384987" y="501840"/>
                </a:lnTo>
                <a:lnTo>
                  <a:pt x="362102" y="535749"/>
                </a:lnTo>
                <a:lnTo>
                  <a:pt x="353479" y="584415"/>
                </a:lnTo>
                <a:lnTo>
                  <a:pt x="362102" y="633082"/>
                </a:lnTo>
                <a:lnTo>
                  <a:pt x="384987" y="666991"/>
                </a:lnTo>
                <a:lnTo>
                  <a:pt x="417626" y="686854"/>
                </a:lnTo>
                <a:lnTo>
                  <a:pt x="455510" y="693318"/>
                </a:lnTo>
                <a:lnTo>
                  <a:pt x="493636" y="686854"/>
                </a:lnTo>
                <a:lnTo>
                  <a:pt x="526402" y="666991"/>
                </a:lnTo>
                <a:lnTo>
                  <a:pt x="531787" y="659028"/>
                </a:lnTo>
                <a:lnTo>
                  <a:pt x="549325" y="633082"/>
                </a:lnTo>
                <a:lnTo>
                  <a:pt x="557961" y="584415"/>
                </a:lnTo>
                <a:close/>
              </a:path>
              <a:path w="1166495" h="693420">
                <a:moveTo>
                  <a:pt x="790638" y="584415"/>
                </a:moveTo>
                <a:lnTo>
                  <a:pt x="782599" y="535241"/>
                </a:lnTo>
                <a:lnTo>
                  <a:pt x="766660" y="509803"/>
                </a:lnTo>
                <a:lnTo>
                  <a:pt x="761390" y="501383"/>
                </a:lnTo>
                <a:lnTo>
                  <a:pt x="751916" y="495198"/>
                </a:lnTo>
                <a:lnTo>
                  <a:pt x="751916" y="584415"/>
                </a:lnTo>
                <a:lnTo>
                  <a:pt x="746620" y="617689"/>
                </a:lnTo>
                <a:lnTo>
                  <a:pt x="732497" y="640930"/>
                </a:lnTo>
                <a:lnTo>
                  <a:pt x="712266" y="654583"/>
                </a:lnTo>
                <a:lnTo>
                  <a:pt x="688594" y="659028"/>
                </a:lnTo>
                <a:lnTo>
                  <a:pt x="673633" y="656209"/>
                </a:lnTo>
                <a:lnTo>
                  <a:pt x="665022" y="654583"/>
                </a:lnTo>
                <a:lnTo>
                  <a:pt x="644626" y="640930"/>
                </a:lnTo>
                <a:lnTo>
                  <a:pt x="630288" y="617689"/>
                </a:lnTo>
                <a:lnTo>
                  <a:pt x="624865" y="584415"/>
                </a:lnTo>
                <a:lnTo>
                  <a:pt x="630288" y="551154"/>
                </a:lnTo>
                <a:lnTo>
                  <a:pt x="644626" y="527900"/>
                </a:lnTo>
                <a:lnTo>
                  <a:pt x="665022" y="514261"/>
                </a:lnTo>
                <a:lnTo>
                  <a:pt x="673684" y="512622"/>
                </a:lnTo>
                <a:lnTo>
                  <a:pt x="688594" y="509803"/>
                </a:lnTo>
                <a:lnTo>
                  <a:pt x="712266" y="514261"/>
                </a:lnTo>
                <a:lnTo>
                  <a:pt x="732497" y="527900"/>
                </a:lnTo>
                <a:lnTo>
                  <a:pt x="746620" y="551154"/>
                </a:lnTo>
                <a:lnTo>
                  <a:pt x="751916" y="584415"/>
                </a:lnTo>
                <a:lnTo>
                  <a:pt x="751916" y="495198"/>
                </a:lnTo>
                <a:lnTo>
                  <a:pt x="731418" y="481812"/>
                </a:lnTo>
                <a:lnTo>
                  <a:pt x="697064" y="475526"/>
                </a:lnTo>
                <a:lnTo>
                  <a:pt x="674751" y="478091"/>
                </a:lnTo>
                <a:lnTo>
                  <a:pt x="655015" y="485444"/>
                </a:lnTo>
                <a:lnTo>
                  <a:pt x="638759" y="497128"/>
                </a:lnTo>
                <a:lnTo>
                  <a:pt x="626884" y="512622"/>
                </a:lnTo>
                <a:lnTo>
                  <a:pt x="626884" y="406958"/>
                </a:lnTo>
                <a:lnTo>
                  <a:pt x="586155" y="406958"/>
                </a:lnTo>
                <a:lnTo>
                  <a:pt x="586155" y="689279"/>
                </a:lnTo>
                <a:lnTo>
                  <a:pt x="626884" y="689279"/>
                </a:lnTo>
                <a:lnTo>
                  <a:pt x="626884" y="656209"/>
                </a:lnTo>
                <a:lnTo>
                  <a:pt x="638759" y="671703"/>
                </a:lnTo>
                <a:lnTo>
                  <a:pt x="655015" y="683387"/>
                </a:lnTo>
                <a:lnTo>
                  <a:pt x="674751" y="690753"/>
                </a:lnTo>
                <a:lnTo>
                  <a:pt x="697064" y="693318"/>
                </a:lnTo>
                <a:lnTo>
                  <a:pt x="731418" y="686968"/>
                </a:lnTo>
                <a:lnTo>
                  <a:pt x="761390" y="667296"/>
                </a:lnTo>
                <a:lnTo>
                  <a:pt x="766572" y="659028"/>
                </a:lnTo>
                <a:lnTo>
                  <a:pt x="782599" y="633425"/>
                </a:lnTo>
                <a:lnTo>
                  <a:pt x="790638" y="584415"/>
                </a:lnTo>
                <a:close/>
              </a:path>
              <a:path w="1166495" h="693420">
                <a:moveTo>
                  <a:pt x="797902" y="155282"/>
                </a:moveTo>
                <a:lnTo>
                  <a:pt x="792480" y="117284"/>
                </a:lnTo>
                <a:lnTo>
                  <a:pt x="754849" y="76835"/>
                </a:lnTo>
                <a:lnTo>
                  <a:pt x="726516" y="72186"/>
                </a:lnTo>
                <a:lnTo>
                  <a:pt x="697801" y="77241"/>
                </a:lnTo>
                <a:lnTo>
                  <a:pt x="677151" y="89636"/>
                </a:lnTo>
                <a:lnTo>
                  <a:pt x="663841" y="105194"/>
                </a:lnTo>
                <a:lnTo>
                  <a:pt x="657136" y="119786"/>
                </a:lnTo>
                <a:lnTo>
                  <a:pt x="650811" y="106476"/>
                </a:lnTo>
                <a:lnTo>
                  <a:pt x="646887" y="98221"/>
                </a:lnTo>
                <a:lnTo>
                  <a:pt x="631926" y="83439"/>
                </a:lnTo>
                <a:lnTo>
                  <a:pt x="613346" y="74917"/>
                </a:lnTo>
                <a:lnTo>
                  <a:pt x="592201" y="72186"/>
                </a:lnTo>
                <a:lnTo>
                  <a:pt x="564540" y="77241"/>
                </a:lnTo>
                <a:lnTo>
                  <a:pt x="564857" y="77241"/>
                </a:lnTo>
                <a:lnTo>
                  <a:pt x="545363" y="89281"/>
                </a:lnTo>
                <a:lnTo>
                  <a:pt x="532930" y="104355"/>
                </a:lnTo>
                <a:lnTo>
                  <a:pt x="527265" y="118173"/>
                </a:lnTo>
                <a:lnTo>
                  <a:pt x="526059" y="118173"/>
                </a:lnTo>
                <a:lnTo>
                  <a:pt x="526059" y="76225"/>
                </a:lnTo>
                <a:lnTo>
                  <a:pt x="485330" y="76225"/>
                </a:lnTo>
                <a:lnTo>
                  <a:pt x="485330" y="285953"/>
                </a:lnTo>
                <a:lnTo>
                  <a:pt x="526059" y="285953"/>
                </a:lnTo>
                <a:lnTo>
                  <a:pt x="526059" y="164553"/>
                </a:lnTo>
                <a:lnTo>
                  <a:pt x="529729" y="139649"/>
                </a:lnTo>
                <a:lnTo>
                  <a:pt x="540016" y="121450"/>
                </a:lnTo>
                <a:lnTo>
                  <a:pt x="544652" y="118173"/>
                </a:lnTo>
                <a:lnTo>
                  <a:pt x="555828" y="110274"/>
                </a:lnTo>
                <a:lnTo>
                  <a:pt x="576072" y="106476"/>
                </a:lnTo>
                <a:lnTo>
                  <a:pt x="595884" y="110274"/>
                </a:lnTo>
                <a:lnTo>
                  <a:pt x="609993" y="121450"/>
                </a:lnTo>
                <a:lnTo>
                  <a:pt x="618439" y="139649"/>
                </a:lnTo>
                <a:lnTo>
                  <a:pt x="621233" y="164553"/>
                </a:lnTo>
                <a:lnTo>
                  <a:pt x="621233" y="285953"/>
                </a:lnTo>
                <a:lnTo>
                  <a:pt x="661974" y="285953"/>
                </a:lnTo>
                <a:lnTo>
                  <a:pt x="661974" y="164553"/>
                </a:lnTo>
                <a:lnTo>
                  <a:pt x="665657" y="139649"/>
                </a:lnTo>
                <a:lnTo>
                  <a:pt x="675944" y="121450"/>
                </a:lnTo>
                <a:lnTo>
                  <a:pt x="678294" y="119786"/>
                </a:lnTo>
                <a:lnTo>
                  <a:pt x="691756" y="110274"/>
                </a:lnTo>
                <a:lnTo>
                  <a:pt x="711987" y="106476"/>
                </a:lnTo>
                <a:lnTo>
                  <a:pt x="731977" y="110274"/>
                </a:lnTo>
                <a:lnTo>
                  <a:pt x="746074" y="121450"/>
                </a:lnTo>
                <a:lnTo>
                  <a:pt x="754418" y="139649"/>
                </a:lnTo>
                <a:lnTo>
                  <a:pt x="757161" y="164553"/>
                </a:lnTo>
                <a:lnTo>
                  <a:pt x="757161" y="285953"/>
                </a:lnTo>
                <a:lnTo>
                  <a:pt x="797902" y="285953"/>
                </a:lnTo>
                <a:lnTo>
                  <a:pt x="797902" y="155282"/>
                </a:lnTo>
                <a:close/>
              </a:path>
              <a:path w="1166495" h="693420">
                <a:moveTo>
                  <a:pt x="958176" y="75819"/>
                </a:moveTo>
                <a:lnTo>
                  <a:pt x="953338" y="74206"/>
                </a:lnTo>
                <a:lnTo>
                  <a:pt x="947686" y="73799"/>
                </a:lnTo>
                <a:lnTo>
                  <a:pt x="942454" y="73799"/>
                </a:lnTo>
                <a:lnTo>
                  <a:pt x="917117" y="78282"/>
                </a:lnTo>
                <a:lnTo>
                  <a:pt x="898283" y="89992"/>
                </a:lnTo>
                <a:lnTo>
                  <a:pt x="885507" y="106299"/>
                </a:lnTo>
                <a:lnTo>
                  <a:pt x="878319" y="124625"/>
                </a:lnTo>
                <a:lnTo>
                  <a:pt x="877112" y="124625"/>
                </a:lnTo>
                <a:lnTo>
                  <a:pt x="877112" y="76225"/>
                </a:lnTo>
                <a:lnTo>
                  <a:pt x="836371" y="76225"/>
                </a:lnTo>
                <a:lnTo>
                  <a:pt x="836371" y="285953"/>
                </a:lnTo>
                <a:lnTo>
                  <a:pt x="877112" y="285953"/>
                </a:lnTo>
                <a:lnTo>
                  <a:pt x="877112" y="181089"/>
                </a:lnTo>
                <a:lnTo>
                  <a:pt x="881888" y="150075"/>
                </a:lnTo>
                <a:lnTo>
                  <a:pt x="895311" y="127444"/>
                </a:lnTo>
                <a:lnTo>
                  <a:pt x="899553" y="124625"/>
                </a:lnTo>
                <a:lnTo>
                  <a:pt x="916076" y="113588"/>
                </a:lnTo>
                <a:lnTo>
                  <a:pt x="942848" y="108889"/>
                </a:lnTo>
                <a:lnTo>
                  <a:pt x="948093" y="108889"/>
                </a:lnTo>
                <a:lnTo>
                  <a:pt x="952931" y="109296"/>
                </a:lnTo>
                <a:lnTo>
                  <a:pt x="958176" y="110109"/>
                </a:lnTo>
                <a:lnTo>
                  <a:pt x="958176" y="108889"/>
                </a:lnTo>
                <a:lnTo>
                  <a:pt x="958176" y="75819"/>
                </a:lnTo>
                <a:close/>
              </a:path>
              <a:path w="1166495" h="693420">
                <a:moveTo>
                  <a:pt x="992771" y="548525"/>
                </a:moveTo>
                <a:lnTo>
                  <a:pt x="987564" y="515670"/>
                </a:lnTo>
                <a:lnTo>
                  <a:pt x="981189" y="506577"/>
                </a:lnTo>
                <a:lnTo>
                  <a:pt x="971651" y="492963"/>
                </a:lnTo>
                <a:lnTo>
                  <a:pt x="944626" y="479780"/>
                </a:lnTo>
                <a:lnTo>
                  <a:pt x="906068" y="475526"/>
                </a:lnTo>
                <a:lnTo>
                  <a:pt x="868121" y="479450"/>
                </a:lnTo>
                <a:lnTo>
                  <a:pt x="840879" y="491248"/>
                </a:lnTo>
                <a:lnTo>
                  <a:pt x="824445" y="510908"/>
                </a:lnTo>
                <a:lnTo>
                  <a:pt x="818946" y="538441"/>
                </a:lnTo>
                <a:lnTo>
                  <a:pt x="818946" y="546912"/>
                </a:lnTo>
                <a:lnTo>
                  <a:pt x="858075" y="546912"/>
                </a:lnTo>
                <a:lnTo>
                  <a:pt x="858075" y="542061"/>
                </a:lnTo>
                <a:lnTo>
                  <a:pt x="861187" y="525284"/>
                </a:lnTo>
                <a:lnTo>
                  <a:pt x="870318" y="514337"/>
                </a:lnTo>
                <a:lnTo>
                  <a:pt x="884859" y="508482"/>
                </a:lnTo>
                <a:lnTo>
                  <a:pt x="883932" y="508482"/>
                </a:lnTo>
                <a:lnTo>
                  <a:pt x="905256" y="506577"/>
                </a:lnTo>
                <a:lnTo>
                  <a:pt x="924991" y="508482"/>
                </a:lnTo>
                <a:lnTo>
                  <a:pt x="939685" y="515200"/>
                </a:lnTo>
                <a:lnTo>
                  <a:pt x="948880" y="528180"/>
                </a:lnTo>
                <a:lnTo>
                  <a:pt x="951979" y="548525"/>
                </a:lnTo>
                <a:lnTo>
                  <a:pt x="952042" y="554570"/>
                </a:lnTo>
                <a:lnTo>
                  <a:pt x="952042" y="588454"/>
                </a:lnTo>
                <a:lnTo>
                  <a:pt x="952042" y="611441"/>
                </a:lnTo>
                <a:lnTo>
                  <a:pt x="948207" y="628789"/>
                </a:lnTo>
                <a:lnTo>
                  <a:pt x="936421" y="644918"/>
                </a:lnTo>
                <a:lnTo>
                  <a:pt x="916317" y="656818"/>
                </a:lnTo>
                <a:lnTo>
                  <a:pt x="887514" y="661454"/>
                </a:lnTo>
                <a:lnTo>
                  <a:pt x="870623" y="659688"/>
                </a:lnTo>
                <a:lnTo>
                  <a:pt x="858215" y="654342"/>
                </a:lnTo>
                <a:lnTo>
                  <a:pt x="850595" y="645287"/>
                </a:lnTo>
                <a:lnTo>
                  <a:pt x="847991" y="632421"/>
                </a:lnTo>
                <a:lnTo>
                  <a:pt x="849909" y="621347"/>
                </a:lnTo>
                <a:lnTo>
                  <a:pt x="856107" y="612902"/>
                </a:lnTo>
                <a:lnTo>
                  <a:pt x="867206" y="606945"/>
                </a:lnTo>
                <a:lnTo>
                  <a:pt x="883881" y="603364"/>
                </a:lnTo>
                <a:lnTo>
                  <a:pt x="923404" y="598131"/>
                </a:lnTo>
                <a:lnTo>
                  <a:pt x="936155" y="596226"/>
                </a:lnTo>
                <a:lnTo>
                  <a:pt x="944384" y="594042"/>
                </a:lnTo>
                <a:lnTo>
                  <a:pt x="949274" y="591489"/>
                </a:lnTo>
                <a:lnTo>
                  <a:pt x="952042" y="588454"/>
                </a:lnTo>
                <a:lnTo>
                  <a:pt x="952042" y="554570"/>
                </a:lnTo>
                <a:lnTo>
                  <a:pt x="950734" y="558901"/>
                </a:lnTo>
                <a:lnTo>
                  <a:pt x="946391" y="562330"/>
                </a:lnTo>
                <a:lnTo>
                  <a:pt x="938428" y="565010"/>
                </a:lnTo>
                <a:lnTo>
                  <a:pt x="926236" y="567080"/>
                </a:lnTo>
                <a:lnTo>
                  <a:pt x="874204" y="573125"/>
                </a:lnTo>
                <a:lnTo>
                  <a:pt x="847915" y="578904"/>
                </a:lnTo>
                <a:lnTo>
                  <a:pt x="826655" y="590308"/>
                </a:lnTo>
                <a:lnTo>
                  <a:pt x="812431" y="608457"/>
                </a:lnTo>
                <a:lnTo>
                  <a:pt x="807250" y="634428"/>
                </a:lnTo>
                <a:lnTo>
                  <a:pt x="812711" y="661162"/>
                </a:lnTo>
                <a:lnTo>
                  <a:pt x="827659" y="679450"/>
                </a:lnTo>
                <a:lnTo>
                  <a:pt x="849960" y="689952"/>
                </a:lnTo>
                <a:lnTo>
                  <a:pt x="877430" y="693318"/>
                </a:lnTo>
                <a:lnTo>
                  <a:pt x="910424" y="688530"/>
                </a:lnTo>
                <a:lnTo>
                  <a:pt x="932992" y="677379"/>
                </a:lnTo>
                <a:lnTo>
                  <a:pt x="946632" y="664730"/>
                </a:lnTo>
                <a:lnTo>
                  <a:pt x="948817" y="661454"/>
                </a:lnTo>
                <a:lnTo>
                  <a:pt x="952855" y="655396"/>
                </a:lnTo>
                <a:lnTo>
                  <a:pt x="954468" y="655396"/>
                </a:lnTo>
                <a:lnTo>
                  <a:pt x="954468" y="689279"/>
                </a:lnTo>
                <a:lnTo>
                  <a:pt x="992771" y="689279"/>
                </a:lnTo>
                <a:lnTo>
                  <a:pt x="992771" y="655396"/>
                </a:lnTo>
                <a:lnTo>
                  <a:pt x="992771" y="588454"/>
                </a:lnTo>
                <a:lnTo>
                  <a:pt x="992771" y="548525"/>
                </a:lnTo>
                <a:close/>
              </a:path>
              <a:path w="1166495" h="693420">
                <a:moveTo>
                  <a:pt x="1071499" y="406958"/>
                </a:moveTo>
                <a:lnTo>
                  <a:pt x="1030770" y="406958"/>
                </a:lnTo>
                <a:lnTo>
                  <a:pt x="1030770" y="689279"/>
                </a:lnTo>
                <a:lnTo>
                  <a:pt x="1071499" y="689279"/>
                </a:lnTo>
                <a:lnTo>
                  <a:pt x="1071499" y="406958"/>
                </a:lnTo>
                <a:close/>
              </a:path>
              <a:path w="1166495" h="693420">
                <a:moveTo>
                  <a:pt x="1166012" y="76225"/>
                </a:moveTo>
                <a:lnTo>
                  <a:pt x="1125270" y="76225"/>
                </a:lnTo>
                <a:lnTo>
                  <a:pt x="1125270" y="197624"/>
                </a:lnTo>
                <a:lnTo>
                  <a:pt x="1121168" y="222516"/>
                </a:lnTo>
                <a:lnTo>
                  <a:pt x="1109649" y="240728"/>
                </a:lnTo>
                <a:lnTo>
                  <a:pt x="1091933" y="251904"/>
                </a:lnTo>
                <a:lnTo>
                  <a:pt x="1069213" y="255701"/>
                </a:lnTo>
                <a:lnTo>
                  <a:pt x="1047572" y="251904"/>
                </a:lnTo>
                <a:lnTo>
                  <a:pt x="1032217" y="240728"/>
                </a:lnTo>
                <a:lnTo>
                  <a:pt x="1023048" y="222516"/>
                </a:lnTo>
                <a:lnTo>
                  <a:pt x="1020013" y="197624"/>
                </a:lnTo>
                <a:lnTo>
                  <a:pt x="1020013" y="76225"/>
                </a:lnTo>
                <a:lnTo>
                  <a:pt x="979271" y="76225"/>
                </a:lnTo>
                <a:lnTo>
                  <a:pt x="979271" y="206895"/>
                </a:lnTo>
                <a:lnTo>
                  <a:pt x="985075" y="244894"/>
                </a:lnTo>
                <a:lnTo>
                  <a:pt x="1000950" y="270675"/>
                </a:lnTo>
                <a:lnTo>
                  <a:pt x="1024534" y="285343"/>
                </a:lnTo>
                <a:lnTo>
                  <a:pt x="1053490" y="289991"/>
                </a:lnTo>
                <a:lnTo>
                  <a:pt x="1083741" y="285013"/>
                </a:lnTo>
                <a:lnTo>
                  <a:pt x="1104963" y="272897"/>
                </a:lnTo>
                <a:lnTo>
                  <a:pt x="1118082" y="257822"/>
                </a:lnTo>
                <a:lnTo>
                  <a:pt x="1119009" y="255701"/>
                </a:lnTo>
                <a:lnTo>
                  <a:pt x="1124064" y="244005"/>
                </a:lnTo>
                <a:lnTo>
                  <a:pt x="1125270" y="244005"/>
                </a:lnTo>
                <a:lnTo>
                  <a:pt x="1125270" y="285953"/>
                </a:lnTo>
                <a:lnTo>
                  <a:pt x="1166012" y="285953"/>
                </a:lnTo>
                <a:lnTo>
                  <a:pt x="1166012" y="244005"/>
                </a:lnTo>
                <a:lnTo>
                  <a:pt x="1166012" y="76225"/>
                </a:lnTo>
                <a:close/>
              </a:path>
            </a:pathLst>
          </a:custGeom>
          <a:solidFill>
            <a:srgbClr val="FFFFFF"/>
          </a:solidFill>
        </p:spPr>
        <p:txBody>
          <a:bodyPr wrap="square" lIns="0" tIns="0" rIns="0" bIns="0" rtlCol="0"/>
          <a:lstStyle/>
          <a:p>
            <a:endParaRPr/>
          </a:p>
        </p:txBody>
      </p:sp>
      <p:sp>
        <p:nvSpPr>
          <p:cNvPr id="8" name="object 8"/>
          <p:cNvSpPr/>
          <p:nvPr/>
        </p:nvSpPr>
        <p:spPr>
          <a:xfrm>
            <a:off x="1056354" y="10417960"/>
            <a:ext cx="255904" cy="255904"/>
          </a:xfrm>
          <a:custGeom>
            <a:avLst/>
            <a:gdLst/>
            <a:ahLst/>
            <a:cxnLst/>
            <a:rect l="l" t="t" r="r" b="b"/>
            <a:pathLst>
              <a:path w="255905" h="255904">
                <a:moveTo>
                  <a:pt x="249144" y="0"/>
                </a:moveTo>
                <a:lnTo>
                  <a:pt x="230624" y="53301"/>
                </a:lnTo>
                <a:lnTo>
                  <a:pt x="206368" y="98700"/>
                </a:lnTo>
                <a:lnTo>
                  <a:pt x="175870" y="139769"/>
                </a:lnTo>
                <a:lnTo>
                  <a:pt x="139769" y="175870"/>
                </a:lnTo>
                <a:lnTo>
                  <a:pt x="98700" y="206368"/>
                </a:lnTo>
                <a:lnTo>
                  <a:pt x="53301" y="230624"/>
                </a:lnTo>
                <a:lnTo>
                  <a:pt x="4209" y="248002"/>
                </a:lnTo>
                <a:lnTo>
                  <a:pt x="0" y="249144"/>
                </a:lnTo>
                <a:lnTo>
                  <a:pt x="858" y="255363"/>
                </a:lnTo>
                <a:lnTo>
                  <a:pt x="253688" y="255363"/>
                </a:lnTo>
                <a:lnTo>
                  <a:pt x="255363" y="253688"/>
                </a:lnTo>
                <a:lnTo>
                  <a:pt x="255363" y="251615"/>
                </a:lnTo>
                <a:lnTo>
                  <a:pt x="255363" y="858"/>
                </a:lnTo>
                <a:lnTo>
                  <a:pt x="249144" y="0"/>
                </a:lnTo>
                <a:close/>
              </a:path>
            </a:pathLst>
          </a:custGeom>
          <a:solidFill>
            <a:srgbClr val="FFFFFF"/>
          </a:solidFill>
        </p:spPr>
        <p:txBody>
          <a:bodyPr wrap="square" lIns="0" tIns="0" rIns="0" bIns="0" rtlCol="0"/>
          <a:lstStyle/>
          <a:p>
            <a:endParaRPr/>
          </a:p>
        </p:txBody>
      </p:sp>
      <p:sp>
        <p:nvSpPr>
          <p:cNvPr id="9" name="object 9"/>
          <p:cNvSpPr/>
          <p:nvPr/>
        </p:nvSpPr>
        <p:spPr>
          <a:xfrm>
            <a:off x="1056354" y="9990382"/>
            <a:ext cx="255904" cy="255904"/>
          </a:xfrm>
          <a:custGeom>
            <a:avLst/>
            <a:gdLst/>
            <a:ahLst/>
            <a:cxnLst/>
            <a:rect l="l" t="t" r="r" b="b"/>
            <a:pathLst>
              <a:path w="255905" h="255904">
                <a:moveTo>
                  <a:pt x="253688" y="0"/>
                </a:moveTo>
                <a:lnTo>
                  <a:pt x="858" y="0"/>
                </a:lnTo>
                <a:lnTo>
                  <a:pt x="0" y="6219"/>
                </a:lnTo>
                <a:lnTo>
                  <a:pt x="4209" y="7361"/>
                </a:lnTo>
                <a:lnTo>
                  <a:pt x="53301" y="24740"/>
                </a:lnTo>
                <a:lnTo>
                  <a:pt x="98700" y="48997"/>
                </a:lnTo>
                <a:lnTo>
                  <a:pt x="139769" y="79497"/>
                </a:lnTo>
                <a:lnTo>
                  <a:pt x="175870" y="115600"/>
                </a:lnTo>
                <a:lnTo>
                  <a:pt x="206368" y="156671"/>
                </a:lnTo>
                <a:lnTo>
                  <a:pt x="230624" y="202072"/>
                </a:lnTo>
                <a:lnTo>
                  <a:pt x="248002" y="251165"/>
                </a:lnTo>
                <a:lnTo>
                  <a:pt x="249144" y="255363"/>
                </a:lnTo>
                <a:lnTo>
                  <a:pt x="255363" y="254505"/>
                </a:lnTo>
                <a:lnTo>
                  <a:pt x="255363" y="250149"/>
                </a:lnTo>
                <a:lnTo>
                  <a:pt x="255363" y="1685"/>
                </a:lnTo>
                <a:lnTo>
                  <a:pt x="253688" y="0"/>
                </a:lnTo>
                <a:close/>
              </a:path>
            </a:pathLst>
          </a:custGeom>
          <a:solidFill>
            <a:srgbClr val="FFFFFF"/>
          </a:solidFill>
        </p:spPr>
        <p:txBody>
          <a:bodyPr wrap="square" lIns="0" tIns="0" rIns="0" bIns="0" rtlCol="0"/>
          <a:lstStyle/>
          <a:p>
            <a:endParaRPr/>
          </a:p>
        </p:txBody>
      </p:sp>
      <p:sp>
        <p:nvSpPr>
          <p:cNvPr id="10" name="object 10"/>
          <p:cNvSpPr/>
          <p:nvPr/>
        </p:nvSpPr>
        <p:spPr>
          <a:xfrm>
            <a:off x="628252" y="9990429"/>
            <a:ext cx="350520" cy="683260"/>
          </a:xfrm>
          <a:custGeom>
            <a:avLst/>
            <a:gdLst/>
            <a:ahLst/>
            <a:cxnLst/>
            <a:rect l="l" t="t" r="r" b="b"/>
            <a:pathLst>
              <a:path w="350519" h="683259">
                <a:moveTo>
                  <a:pt x="348596" y="0"/>
                </a:moveTo>
                <a:lnTo>
                  <a:pt x="289790" y="3860"/>
                </a:lnTo>
                <a:lnTo>
                  <a:pt x="246110" y="13505"/>
                </a:lnTo>
                <a:lnTo>
                  <a:pt x="204706" y="28549"/>
                </a:lnTo>
                <a:lnTo>
                  <a:pt x="165976" y="48596"/>
                </a:lnTo>
                <a:lnTo>
                  <a:pt x="130316" y="73247"/>
                </a:lnTo>
                <a:lnTo>
                  <a:pt x="98123" y="102108"/>
                </a:lnTo>
                <a:lnTo>
                  <a:pt x="69795" y="134779"/>
                </a:lnTo>
                <a:lnTo>
                  <a:pt x="45727" y="170866"/>
                </a:lnTo>
                <a:lnTo>
                  <a:pt x="26316" y="209971"/>
                </a:lnTo>
                <a:lnTo>
                  <a:pt x="11960" y="251696"/>
                </a:lnTo>
                <a:lnTo>
                  <a:pt x="3056" y="295646"/>
                </a:lnTo>
                <a:lnTo>
                  <a:pt x="0" y="341424"/>
                </a:lnTo>
                <a:lnTo>
                  <a:pt x="3056" y="387203"/>
                </a:lnTo>
                <a:lnTo>
                  <a:pt x="11960" y="431155"/>
                </a:lnTo>
                <a:lnTo>
                  <a:pt x="26316" y="472881"/>
                </a:lnTo>
                <a:lnTo>
                  <a:pt x="45727" y="511986"/>
                </a:lnTo>
                <a:lnTo>
                  <a:pt x="69795" y="548072"/>
                </a:lnTo>
                <a:lnTo>
                  <a:pt x="98123" y="580744"/>
                </a:lnTo>
                <a:lnTo>
                  <a:pt x="130316" y="609603"/>
                </a:lnTo>
                <a:lnTo>
                  <a:pt x="165976" y="634254"/>
                </a:lnTo>
                <a:lnTo>
                  <a:pt x="204706" y="654300"/>
                </a:lnTo>
                <a:lnTo>
                  <a:pt x="246110" y="669343"/>
                </a:lnTo>
                <a:lnTo>
                  <a:pt x="289790" y="678988"/>
                </a:lnTo>
                <a:lnTo>
                  <a:pt x="335947" y="682848"/>
                </a:lnTo>
                <a:lnTo>
                  <a:pt x="348554" y="682848"/>
                </a:lnTo>
                <a:lnTo>
                  <a:pt x="350031" y="677958"/>
                </a:lnTo>
                <a:lnTo>
                  <a:pt x="346869" y="675811"/>
                </a:lnTo>
                <a:lnTo>
                  <a:pt x="321155" y="653877"/>
                </a:lnTo>
                <a:lnTo>
                  <a:pt x="276819" y="589443"/>
                </a:lnTo>
                <a:lnTo>
                  <a:pt x="258927" y="548358"/>
                </a:lnTo>
                <a:lnTo>
                  <a:pt x="244375" y="502306"/>
                </a:lnTo>
                <a:lnTo>
                  <a:pt x="233528" y="451995"/>
                </a:lnTo>
                <a:lnTo>
                  <a:pt x="226752" y="398131"/>
                </a:lnTo>
                <a:lnTo>
                  <a:pt x="224412" y="341424"/>
                </a:lnTo>
                <a:lnTo>
                  <a:pt x="226752" y="284719"/>
                </a:lnTo>
                <a:lnTo>
                  <a:pt x="233528" y="230857"/>
                </a:lnTo>
                <a:lnTo>
                  <a:pt x="244375" y="180546"/>
                </a:lnTo>
                <a:lnTo>
                  <a:pt x="258927" y="134494"/>
                </a:lnTo>
                <a:lnTo>
                  <a:pt x="276819" y="93410"/>
                </a:lnTo>
                <a:lnTo>
                  <a:pt x="297683" y="58001"/>
                </a:lnTo>
                <a:lnTo>
                  <a:pt x="346869" y="7046"/>
                </a:lnTo>
                <a:lnTo>
                  <a:pt x="350031" y="4889"/>
                </a:lnTo>
                <a:lnTo>
                  <a:pt x="348596" y="0"/>
                </a:lnTo>
                <a:close/>
              </a:path>
            </a:pathLst>
          </a:custGeom>
          <a:solidFill>
            <a:srgbClr val="FFFFFF"/>
          </a:solidFill>
        </p:spPr>
        <p:txBody>
          <a:bodyPr wrap="square" lIns="0" tIns="0" rIns="0" bIns="0" rtlCol="0"/>
          <a:lstStyle/>
          <a:p>
            <a:endParaRPr/>
          </a:p>
        </p:txBody>
      </p:sp>
      <p:sp>
        <p:nvSpPr>
          <p:cNvPr id="11" name="object 11"/>
          <p:cNvSpPr txBox="1">
            <a:spLocks noGrp="1"/>
          </p:cNvSpPr>
          <p:nvPr>
            <p:ph type="body" idx="1"/>
          </p:nvPr>
        </p:nvSpPr>
        <p:spPr>
          <a:xfrm>
            <a:off x="615554" y="4299732"/>
            <a:ext cx="18199496" cy="3862596"/>
          </a:xfrm>
          <a:prstGeom prst="rect">
            <a:avLst/>
          </a:prstGeom>
        </p:spPr>
        <p:txBody>
          <a:bodyPr vert="horz" wrap="square" lIns="0" tIns="15240" rIns="0" bIns="0" rtlCol="0">
            <a:spAutoFit/>
          </a:bodyPr>
          <a:lstStyle/>
          <a:p>
            <a:pPr marL="12700">
              <a:lnSpc>
                <a:spcPts val="9965"/>
              </a:lnSpc>
              <a:spcBef>
                <a:spcPts val="120"/>
              </a:spcBef>
            </a:pPr>
            <a:r>
              <a:rPr lang="en-GB" spc="-575" dirty="0"/>
              <a:t>Exploring Global Citizenship and gender</a:t>
            </a:r>
            <a:endParaRPr spc="-465" dirty="0"/>
          </a:p>
          <a:p>
            <a:pPr marL="12700">
              <a:lnSpc>
                <a:spcPts val="9965"/>
              </a:lnSpc>
            </a:pPr>
            <a:r>
              <a:rPr b="0" spc="10" dirty="0">
                <a:latin typeface="Times New Roman"/>
                <a:cs typeface="Times New Roman"/>
              </a:rPr>
              <a:t>.</a:t>
            </a:r>
          </a:p>
        </p:txBody>
      </p:sp>
      <p:sp>
        <p:nvSpPr>
          <p:cNvPr id="26" name="object 26"/>
          <p:cNvSpPr txBox="1"/>
          <p:nvPr/>
        </p:nvSpPr>
        <p:spPr>
          <a:xfrm>
            <a:off x="7772400" y="-2407443"/>
            <a:ext cx="2286000" cy="1524000"/>
          </a:xfrm>
          <a:prstGeom prst="rect">
            <a:avLst/>
          </a:prstGeom>
          <a:ln w="12700">
            <a:solidFill>
              <a:srgbClr val="000000"/>
            </a:solidFill>
          </a:ln>
        </p:spPr>
        <p:txBody>
          <a:bodyPr vert="horz" wrap="square" lIns="0" tIns="50800" rIns="0" bIns="0" rtlCol="0">
            <a:spAutoFit/>
          </a:bodyPr>
          <a:lstStyle/>
          <a:p>
            <a:pPr marL="25400">
              <a:lnSpc>
                <a:spcPct val="100000"/>
              </a:lnSpc>
              <a:spcBef>
                <a:spcPts val="400"/>
              </a:spcBef>
            </a:pPr>
            <a:r>
              <a:rPr sz="800" b="1" i="1" dirty="0">
                <a:latin typeface="Arial"/>
                <a:cs typeface="Arial"/>
              </a:rPr>
              <a:t>Nick</a:t>
            </a:r>
            <a:r>
              <a:rPr sz="800" b="1" i="1" spc="-20" dirty="0">
                <a:latin typeface="Arial"/>
                <a:cs typeface="Arial"/>
              </a:rPr>
              <a:t> </a:t>
            </a:r>
            <a:r>
              <a:rPr sz="800" b="1" i="1" spc="-10" dirty="0">
                <a:latin typeface="Arial"/>
                <a:cs typeface="Arial"/>
              </a:rPr>
              <a:t>Christoforou</a:t>
            </a:r>
            <a:endParaRPr sz="800">
              <a:latin typeface="Arial"/>
              <a:cs typeface="Arial"/>
            </a:endParaRPr>
          </a:p>
          <a:p>
            <a:pPr marL="25400">
              <a:lnSpc>
                <a:spcPct val="100000"/>
              </a:lnSpc>
              <a:spcBef>
                <a:spcPts val="40"/>
              </a:spcBef>
            </a:pPr>
            <a:r>
              <a:rPr sz="800" i="1" spc="-10" dirty="0">
                <a:latin typeface="Arial"/>
                <a:cs typeface="Arial"/>
              </a:rPr>
              <a:t>2025-11-</a:t>
            </a:r>
            <a:r>
              <a:rPr sz="800" i="1" dirty="0">
                <a:latin typeface="Arial"/>
                <a:cs typeface="Arial"/>
              </a:rPr>
              <a:t>13</a:t>
            </a:r>
            <a:r>
              <a:rPr sz="800" i="1" spc="35" dirty="0">
                <a:latin typeface="Arial"/>
                <a:cs typeface="Arial"/>
              </a:rPr>
              <a:t> </a:t>
            </a:r>
            <a:r>
              <a:rPr sz="800" i="1" spc="-10" dirty="0">
                <a:latin typeface="Arial"/>
                <a:cs typeface="Arial"/>
              </a:rPr>
              <a:t>00:05:07</a:t>
            </a:r>
            <a:endParaRPr sz="800">
              <a:latin typeface="Arial"/>
              <a:cs typeface="Arial"/>
            </a:endParaRPr>
          </a:p>
          <a:p>
            <a:pPr marL="25400">
              <a:lnSpc>
                <a:spcPct val="100000"/>
              </a:lnSpc>
              <a:spcBef>
                <a:spcPts val="40"/>
              </a:spcBef>
            </a:pPr>
            <a:r>
              <a:rPr sz="1000" spc="-10" dirty="0">
                <a:latin typeface="Arial"/>
                <a:cs typeface="Arial"/>
              </a:rPr>
              <a:t>-------------------------------------------</a:t>
            </a:r>
            <a:r>
              <a:rPr sz="1000" spc="-50" dirty="0">
                <a:latin typeface="Arial"/>
                <a:cs typeface="Arial"/>
              </a:rPr>
              <a:t>-</a:t>
            </a:r>
            <a:endParaRPr sz="1000">
              <a:latin typeface="Arial"/>
              <a:cs typeface="Arial"/>
            </a:endParaRPr>
          </a:p>
          <a:p>
            <a:pPr marL="25400" marR="17780">
              <a:lnSpc>
                <a:spcPct val="100000"/>
              </a:lnSpc>
            </a:pPr>
            <a:r>
              <a:rPr sz="1000" spc="-10" dirty="0">
                <a:latin typeface="Arial"/>
                <a:cs typeface="Arial"/>
              </a:rPr>
              <a:t>@becs.crosby@shofficecomms.co.uk </a:t>
            </a:r>
            <a:r>
              <a:rPr sz="1000" dirty="0">
                <a:latin typeface="Arial"/>
                <a:cs typeface="Arial"/>
              </a:rPr>
              <a:t>Please view this document. You </a:t>
            </a:r>
            <a:r>
              <a:rPr sz="1000" spc="-25" dirty="0">
                <a:latin typeface="Arial"/>
                <a:cs typeface="Arial"/>
              </a:rPr>
              <a:t>can </a:t>
            </a:r>
            <a:r>
              <a:rPr sz="1000" dirty="0">
                <a:latin typeface="Arial"/>
                <a:cs typeface="Arial"/>
              </a:rPr>
              <a:t>also add </a:t>
            </a:r>
            <a:r>
              <a:rPr sz="1000" spc="-10" dirty="0">
                <a:latin typeface="Arial"/>
                <a:cs typeface="Arial"/>
              </a:rPr>
              <a:t>comments.</a:t>
            </a:r>
            <a:endParaRPr sz="1000">
              <a:latin typeface="Arial"/>
              <a:cs typeface="Arial"/>
            </a:endParaRPr>
          </a:p>
        </p:txBody>
      </p:sp>
      <p:sp>
        <p:nvSpPr>
          <p:cNvPr id="27" name="object 27"/>
          <p:cNvSpPr txBox="1"/>
          <p:nvPr/>
        </p:nvSpPr>
        <p:spPr>
          <a:xfrm>
            <a:off x="7772400" y="-2407443"/>
            <a:ext cx="2286000" cy="1524000"/>
          </a:xfrm>
          <a:prstGeom prst="rect">
            <a:avLst/>
          </a:prstGeom>
          <a:ln w="12700">
            <a:solidFill>
              <a:srgbClr val="000000"/>
            </a:solidFill>
          </a:ln>
        </p:spPr>
        <p:txBody>
          <a:bodyPr vert="horz" wrap="square" lIns="0" tIns="50800" rIns="0" bIns="0" rtlCol="0">
            <a:spAutoFit/>
          </a:bodyPr>
          <a:lstStyle/>
          <a:p>
            <a:pPr marL="25400">
              <a:lnSpc>
                <a:spcPct val="100000"/>
              </a:lnSpc>
              <a:spcBef>
                <a:spcPts val="400"/>
              </a:spcBef>
            </a:pPr>
            <a:r>
              <a:rPr sz="800" b="1" i="1" dirty="0">
                <a:latin typeface="Arial"/>
                <a:cs typeface="Arial"/>
              </a:rPr>
              <a:t>Nick</a:t>
            </a:r>
            <a:r>
              <a:rPr sz="800" b="1" i="1" spc="-20" dirty="0">
                <a:latin typeface="Arial"/>
                <a:cs typeface="Arial"/>
              </a:rPr>
              <a:t> </a:t>
            </a:r>
            <a:r>
              <a:rPr sz="800" b="1" i="1" spc="-10" dirty="0">
                <a:latin typeface="Arial"/>
                <a:cs typeface="Arial"/>
              </a:rPr>
              <a:t>Christoforou</a:t>
            </a:r>
            <a:endParaRPr sz="800">
              <a:latin typeface="Arial"/>
              <a:cs typeface="Arial"/>
            </a:endParaRPr>
          </a:p>
          <a:p>
            <a:pPr marL="25400">
              <a:lnSpc>
                <a:spcPct val="100000"/>
              </a:lnSpc>
              <a:spcBef>
                <a:spcPts val="40"/>
              </a:spcBef>
            </a:pPr>
            <a:r>
              <a:rPr sz="800" i="1" spc="-10" dirty="0">
                <a:latin typeface="Arial"/>
                <a:cs typeface="Arial"/>
              </a:rPr>
              <a:t>2025-11-</a:t>
            </a:r>
            <a:r>
              <a:rPr sz="800" i="1" dirty="0">
                <a:latin typeface="Arial"/>
                <a:cs typeface="Arial"/>
              </a:rPr>
              <a:t>13</a:t>
            </a:r>
            <a:r>
              <a:rPr sz="800" i="1" spc="35" dirty="0">
                <a:latin typeface="Arial"/>
                <a:cs typeface="Arial"/>
              </a:rPr>
              <a:t> </a:t>
            </a:r>
            <a:r>
              <a:rPr sz="800" i="1" spc="-10" dirty="0">
                <a:latin typeface="Arial"/>
                <a:cs typeface="Arial"/>
              </a:rPr>
              <a:t>00:05:07</a:t>
            </a:r>
            <a:endParaRPr sz="800">
              <a:latin typeface="Arial"/>
              <a:cs typeface="Arial"/>
            </a:endParaRPr>
          </a:p>
          <a:p>
            <a:pPr marL="25400">
              <a:lnSpc>
                <a:spcPct val="100000"/>
              </a:lnSpc>
              <a:spcBef>
                <a:spcPts val="40"/>
              </a:spcBef>
            </a:pPr>
            <a:r>
              <a:rPr sz="1000" spc="-10" dirty="0">
                <a:latin typeface="Arial"/>
                <a:cs typeface="Arial"/>
              </a:rPr>
              <a:t>-------------------------------------------</a:t>
            </a:r>
            <a:r>
              <a:rPr sz="1000" spc="-50" dirty="0">
                <a:latin typeface="Arial"/>
                <a:cs typeface="Arial"/>
              </a:rPr>
              <a:t>-</a:t>
            </a:r>
            <a:endParaRPr sz="1000">
              <a:latin typeface="Arial"/>
              <a:cs typeface="Arial"/>
            </a:endParaRPr>
          </a:p>
          <a:p>
            <a:pPr marL="25400" marR="17780">
              <a:lnSpc>
                <a:spcPct val="100000"/>
              </a:lnSpc>
            </a:pPr>
            <a:r>
              <a:rPr sz="1000" dirty="0">
                <a:latin typeface="Arial"/>
                <a:cs typeface="Arial"/>
              </a:rPr>
              <a:t>@hello@seanrees.co.uk Please </a:t>
            </a:r>
            <a:r>
              <a:rPr sz="1000" spc="-20" dirty="0">
                <a:latin typeface="Arial"/>
                <a:cs typeface="Arial"/>
              </a:rPr>
              <a:t>view </a:t>
            </a:r>
            <a:r>
              <a:rPr sz="1000" dirty="0">
                <a:latin typeface="Arial"/>
                <a:cs typeface="Arial"/>
              </a:rPr>
              <a:t>this document. You can also </a:t>
            </a:r>
            <a:r>
              <a:rPr sz="1000" spc="-25" dirty="0">
                <a:latin typeface="Arial"/>
                <a:cs typeface="Arial"/>
              </a:rPr>
              <a:t>add </a:t>
            </a:r>
            <a:r>
              <a:rPr sz="1000" spc="-10" dirty="0">
                <a:latin typeface="Arial"/>
                <a:cs typeface="Arial"/>
              </a:rPr>
              <a:t>comments.</a:t>
            </a:r>
            <a:endParaRPr sz="1000">
              <a:latin typeface="Arial"/>
              <a:cs typeface="Arial"/>
            </a:endParaRPr>
          </a:p>
        </p:txBody>
      </p:sp>
      <p:sp>
        <p:nvSpPr>
          <p:cNvPr id="28" name="object 28"/>
          <p:cNvSpPr txBox="1"/>
          <p:nvPr/>
        </p:nvSpPr>
        <p:spPr>
          <a:xfrm>
            <a:off x="7772400" y="-2407443"/>
            <a:ext cx="2286000" cy="1524000"/>
          </a:xfrm>
          <a:prstGeom prst="rect">
            <a:avLst/>
          </a:prstGeom>
          <a:ln w="12700">
            <a:solidFill>
              <a:srgbClr val="000000"/>
            </a:solidFill>
          </a:ln>
        </p:spPr>
        <p:txBody>
          <a:bodyPr vert="horz" wrap="square" lIns="0" tIns="50800" rIns="0" bIns="0" rtlCol="0">
            <a:spAutoFit/>
          </a:bodyPr>
          <a:lstStyle/>
          <a:p>
            <a:pPr marL="25400">
              <a:lnSpc>
                <a:spcPct val="100000"/>
              </a:lnSpc>
              <a:spcBef>
                <a:spcPts val="400"/>
              </a:spcBef>
            </a:pPr>
            <a:r>
              <a:rPr sz="800" b="1" i="1" dirty="0">
                <a:latin typeface="Arial"/>
                <a:cs typeface="Arial"/>
              </a:rPr>
              <a:t>Nick</a:t>
            </a:r>
            <a:r>
              <a:rPr sz="800" b="1" i="1" spc="-20" dirty="0">
                <a:latin typeface="Arial"/>
                <a:cs typeface="Arial"/>
              </a:rPr>
              <a:t> </a:t>
            </a:r>
            <a:r>
              <a:rPr sz="800" b="1" i="1" spc="-10" dirty="0">
                <a:latin typeface="Arial"/>
                <a:cs typeface="Arial"/>
              </a:rPr>
              <a:t>Christoforou</a:t>
            </a:r>
            <a:endParaRPr sz="800">
              <a:latin typeface="Arial"/>
              <a:cs typeface="Arial"/>
            </a:endParaRPr>
          </a:p>
          <a:p>
            <a:pPr marL="25400">
              <a:lnSpc>
                <a:spcPct val="100000"/>
              </a:lnSpc>
              <a:spcBef>
                <a:spcPts val="40"/>
              </a:spcBef>
            </a:pPr>
            <a:r>
              <a:rPr sz="800" i="1" spc="-10" dirty="0">
                <a:latin typeface="Arial"/>
                <a:cs typeface="Arial"/>
              </a:rPr>
              <a:t>2025-11-</a:t>
            </a:r>
            <a:r>
              <a:rPr sz="800" i="1" dirty="0">
                <a:latin typeface="Arial"/>
                <a:cs typeface="Arial"/>
              </a:rPr>
              <a:t>13</a:t>
            </a:r>
            <a:r>
              <a:rPr sz="800" i="1" spc="35" dirty="0">
                <a:latin typeface="Arial"/>
                <a:cs typeface="Arial"/>
              </a:rPr>
              <a:t> </a:t>
            </a:r>
            <a:r>
              <a:rPr sz="800" i="1" spc="-10" dirty="0">
                <a:latin typeface="Arial"/>
                <a:cs typeface="Arial"/>
              </a:rPr>
              <a:t>00:05:07</a:t>
            </a:r>
            <a:endParaRPr sz="800">
              <a:latin typeface="Arial"/>
              <a:cs typeface="Arial"/>
            </a:endParaRPr>
          </a:p>
          <a:p>
            <a:pPr marL="25400">
              <a:lnSpc>
                <a:spcPct val="100000"/>
              </a:lnSpc>
              <a:spcBef>
                <a:spcPts val="40"/>
              </a:spcBef>
            </a:pPr>
            <a:r>
              <a:rPr sz="1000" spc="-10" dirty="0">
                <a:latin typeface="Arial"/>
                <a:cs typeface="Arial"/>
              </a:rPr>
              <a:t>-------------------------------------------</a:t>
            </a:r>
            <a:r>
              <a:rPr sz="1000" spc="-50" dirty="0">
                <a:latin typeface="Arial"/>
                <a:cs typeface="Arial"/>
              </a:rPr>
              <a:t>-</a:t>
            </a:r>
            <a:endParaRPr sz="1000">
              <a:latin typeface="Arial"/>
              <a:cs typeface="Arial"/>
            </a:endParaRPr>
          </a:p>
          <a:p>
            <a:pPr marL="25400" marR="17780">
              <a:lnSpc>
                <a:spcPct val="100000"/>
              </a:lnSpc>
            </a:pPr>
            <a:r>
              <a:rPr sz="1000" dirty="0">
                <a:latin typeface="Arial"/>
                <a:cs typeface="Arial"/>
              </a:rPr>
              <a:t>@HayleyMorgan@wcia.org.uk </a:t>
            </a:r>
            <a:r>
              <a:rPr sz="1000" spc="-10" dirty="0">
                <a:latin typeface="Arial"/>
                <a:cs typeface="Arial"/>
              </a:rPr>
              <a:t>Please </a:t>
            </a:r>
            <a:r>
              <a:rPr sz="1000" dirty="0">
                <a:latin typeface="Arial"/>
                <a:cs typeface="Arial"/>
              </a:rPr>
              <a:t>view this document. You can also </a:t>
            </a:r>
            <a:r>
              <a:rPr sz="1000" spc="-25" dirty="0">
                <a:latin typeface="Arial"/>
                <a:cs typeface="Arial"/>
              </a:rPr>
              <a:t>add </a:t>
            </a:r>
            <a:r>
              <a:rPr sz="1000" spc="-10" dirty="0">
                <a:latin typeface="Arial"/>
                <a:cs typeface="Arial"/>
              </a:rPr>
              <a:t>comments.</a:t>
            </a:r>
            <a:endParaRPr sz="1000">
              <a:latin typeface="Arial"/>
              <a:cs typeface="Arial"/>
            </a:endParaRPr>
          </a:p>
        </p:txBody>
      </p:sp>
      <p:sp>
        <p:nvSpPr>
          <p:cNvPr id="29" name="object 29"/>
          <p:cNvSpPr txBox="1"/>
          <p:nvPr/>
        </p:nvSpPr>
        <p:spPr>
          <a:xfrm>
            <a:off x="7772400" y="-2407443"/>
            <a:ext cx="2286000" cy="1524000"/>
          </a:xfrm>
          <a:prstGeom prst="rect">
            <a:avLst/>
          </a:prstGeom>
          <a:ln w="12700">
            <a:solidFill>
              <a:srgbClr val="000000"/>
            </a:solidFill>
          </a:ln>
        </p:spPr>
        <p:txBody>
          <a:bodyPr vert="horz" wrap="square" lIns="0" tIns="50800" rIns="0" bIns="0" rtlCol="0">
            <a:spAutoFit/>
          </a:bodyPr>
          <a:lstStyle/>
          <a:p>
            <a:pPr marL="25400">
              <a:lnSpc>
                <a:spcPct val="100000"/>
              </a:lnSpc>
              <a:spcBef>
                <a:spcPts val="400"/>
              </a:spcBef>
            </a:pPr>
            <a:r>
              <a:rPr sz="800" b="1" i="1" dirty="0">
                <a:latin typeface="Arial"/>
                <a:cs typeface="Arial"/>
              </a:rPr>
              <a:t>Nick</a:t>
            </a:r>
            <a:r>
              <a:rPr sz="800" b="1" i="1" spc="-20" dirty="0">
                <a:latin typeface="Arial"/>
                <a:cs typeface="Arial"/>
              </a:rPr>
              <a:t> </a:t>
            </a:r>
            <a:r>
              <a:rPr sz="800" b="1" i="1" spc="-10" dirty="0">
                <a:latin typeface="Arial"/>
                <a:cs typeface="Arial"/>
              </a:rPr>
              <a:t>Christoforou</a:t>
            </a:r>
            <a:endParaRPr sz="800">
              <a:latin typeface="Arial"/>
              <a:cs typeface="Arial"/>
            </a:endParaRPr>
          </a:p>
          <a:p>
            <a:pPr marL="25400">
              <a:lnSpc>
                <a:spcPct val="100000"/>
              </a:lnSpc>
              <a:spcBef>
                <a:spcPts val="40"/>
              </a:spcBef>
            </a:pPr>
            <a:r>
              <a:rPr sz="800" i="1" spc="-10" dirty="0">
                <a:latin typeface="Arial"/>
                <a:cs typeface="Arial"/>
              </a:rPr>
              <a:t>2025-11-</a:t>
            </a:r>
            <a:r>
              <a:rPr sz="800" i="1" dirty="0">
                <a:latin typeface="Arial"/>
                <a:cs typeface="Arial"/>
              </a:rPr>
              <a:t>13</a:t>
            </a:r>
            <a:r>
              <a:rPr sz="800" i="1" spc="35" dirty="0">
                <a:latin typeface="Arial"/>
                <a:cs typeface="Arial"/>
              </a:rPr>
              <a:t> </a:t>
            </a:r>
            <a:r>
              <a:rPr sz="800" i="1" spc="-10" dirty="0">
                <a:latin typeface="Arial"/>
                <a:cs typeface="Arial"/>
              </a:rPr>
              <a:t>00:05:07</a:t>
            </a:r>
            <a:endParaRPr sz="800">
              <a:latin typeface="Arial"/>
              <a:cs typeface="Arial"/>
            </a:endParaRPr>
          </a:p>
          <a:p>
            <a:pPr marL="25400">
              <a:lnSpc>
                <a:spcPct val="100000"/>
              </a:lnSpc>
              <a:spcBef>
                <a:spcPts val="40"/>
              </a:spcBef>
            </a:pPr>
            <a:r>
              <a:rPr sz="1000" spc="-10" dirty="0">
                <a:latin typeface="Arial"/>
                <a:cs typeface="Arial"/>
              </a:rPr>
              <a:t>-------------------------------------------</a:t>
            </a:r>
            <a:r>
              <a:rPr sz="1000" spc="-50" dirty="0">
                <a:latin typeface="Arial"/>
                <a:cs typeface="Arial"/>
              </a:rPr>
              <a:t>-</a:t>
            </a:r>
            <a:endParaRPr sz="1000">
              <a:latin typeface="Arial"/>
              <a:cs typeface="Arial"/>
            </a:endParaRPr>
          </a:p>
          <a:p>
            <a:pPr marL="25400" marR="17780">
              <a:lnSpc>
                <a:spcPct val="100000"/>
              </a:lnSpc>
            </a:pPr>
            <a:r>
              <a:rPr sz="1000" dirty="0">
                <a:latin typeface="Arial"/>
                <a:cs typeface="Arial"/>
              </a:rPr>
              <a:t>@craigowen@wcia.org.uk Please </a:t>
            </a:r>
            <a:r>
              <a:rPr sz="1000" spc="-20" dirty="0">
                <a:latin typeface="Arial"/>
                <a:cs typeface="Arial"/>
              </a:rPr>
              <a:t>view </a:t>
            </a:r>
            <a:r>
              <a:rPr sz="1000" dirty="0">
                <a:latin typeface="Arial"/>
                <a:cs typeface="Arial"/>
              </a:rPr>
              <a:t>this document. You can also </a:t>
            </a:r>
            <a:r>
              <a:rPr sz="1000" spc="-25" dirty="0">
                <a:latin typeface="Arial"/>
                <a:cs typeface="Arial"/>
              </a:rPr>
              <a:t>add </a:t>
            </a:r>
            <a:r>
              <a:rPr sz="1000" spc="-10" dirty="0">
                <a:latin typeface="Arial"/>
                <a:cs typeface="Arial"/>
              </a:rPr>
              <a:t>comments.</a:t>
            </a:r>
            <a:endParaRPr sz="100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15553" y="203417"/>
            <a:ext cx="19037697" cy="2704587"/>
          </a:xfrm>
          <a:prstGeom prst="rect">
            <a:avLst/>
          </a:prstGeom>
        </p:spPr>
        <p:txBody>
          <a:bodyPr vert="horz" wrap="square" lIns="0" tIns="11430" rIns="0" bIns="0" rtlCol="0">
            <a:spAutoFit/>
          </a:bodyPr>
          <a:lstStyle/>
          <a:p>
            <a:pPr marL="12700">
              <a:lnSpc>
                <a:spcPts val="10475"/>
              </a:lnSpc>
              <a:spcBef>
                <a:spcPts val="90"/>
              </a:spcBef>
              <a:buClr>
                <a:srgbClr val="F79A8B"/>
              </a:buClr>
              <a:tabLst>
                <a:tab pos="1599565" algn="l"/>
              </a:tabLst>
            </a:pPr>
            <a:r>
              <a:rPr lang="en-GB" sz="9900" b="1" spc="-625" dirty="0">
                <a:solidFill>
                  <a:srgbClr val="F2573D"/>
                </a:solidFill>
                <a:latin typeface="Cambria"/>
                <a:cs typeface="Cambria"/>
              </a:rPr>
              <a:t>What words come to mind when you think of global citizenship?</a:t>
            </a:r>
            <a:endParaRPr sz="9900" dirty="0">
              <a:latin typeface="Cambria"/>
              <a:cs typeface="Cambria"/>
            </a:endParaRPr>
          </a:p>
        </p:txBody>
      </p:sp>
      <p:pic>
        <p:nvPicPr>
          <p:cNvPr id="3" name="object 3"/>
          <p:cNvPicPr/>
          <p:nvPr/>
        </p:nvPicPr>
        <p:blipFill>
          <a:blip r:embed="rId2" cstate="print"/>
          <a:stretch>
            <a:fillRect/>
          </a:stretch>
        </p:blipFill>
        <p:spPr>
          <a:xfrm>
            <a:off x="1022074" y="10445385"/>
            <a:ext cx="234914" cy="234914"/>
          </a:xfrm>
          <a:prstGeom prst="rect">
            <a:avLst/>
          </a:prstGeom>
        </p:spPr>
      </p:pic>
      <p:pic>
        <p:nvPicPr>
          <p:cNvPr id="4" name="object 4"/>
          <p:cNvPicPr/>
          <p:nvPr/>
        </p:nvPicPr>
        <p:blipFill>
          <a:blip r:embed="rId3" cstate="print"/>
          <a:stretch>
            <a:fillRect/>
          </a:stretch>
        </p:blipFill>
        <p:spPr>
          <a:xfrm>
            <a:off x="1022074" y="10052050"/>
            <a:ext cx="234914" cy="234914"/>
          </a:xfrm>
          <a:prstGeom prst="rect">
            <a:avLst/>
          </a:prstGeom>
        </p:spPr>
      </p:pic>
      <p:sp>
        <p:nvSpPr>
          <p:cNvPr id="5" name="object 5"/>
          <p:cNvSpPr/>
          <p:nvPr/>
        </p:nvSpPr>
        <p:spPr>
          <a:xfrm>
            <a:off x="628256" y="10052091"/>
            <a:ext cx="322580" cy="628650"/>
          </a:xfrm>
          <a:custGeom>
            <a:avLst/>
            <a:gdLst/>
            <a:ahLst/>
            <a:cxnLst/>
            <a:rect l="l" t="t" r="r" b="b"/>
            <a:pathLst>
              <a:path w="322580" h="628650">
                <a:moveTo>
                  <a:pt x="320670" y="0"/>
                </a:moveTo>
                <a:lnTo>
                  <a:pt x="262850" y="4143"/>
                </a:lnTo>
                <a:lnTo>
                  <a:pt x="219306" y="14582"/>
                </a:lnTo>
                <a:lnTo>
                  <a:pt x="178333" y="30852"/>
                </a:lnTo>
                <a:lnTo>
                  <a:pt x="140406" y="52480"/>
                </a:lnTo>
                <a:lnTo>
                  <a:pt x="105998" y="78992"/>
                </a:lnTo>
                <a:lnTo>
                  <a:pt x="75584" y="109914"/>
                </a:lnTo>
                <a:lnTo>
                  <a:pt x="49637" y="144771"/>
                </a:lnTo>
                <a:lnTo>
                  <a:pt x="28632" y="183091"/>
                </a:lnTo>
                <a:lnTo>
                  <a:pt x="13041" y="224399"/>
                </a:lnTo>
                <a:lnTo>
                  <a:pt x="3339" y="268222"/>
                </a:lnTo>
                <a:lnTo>
                  <a:pt x="0" y="314084"/>
                </a:lnTo>
                <a:lnTo>
                  <a:pt x="3339" y="359947"/>
                </a:lnTo>
                <a:lnTo>
                  <a:pt x="13041" y="403769"/>
                </a:lnTo>
                <a:lnTo>
                  <a:pt x="28632" y="445077"/>
                </a:lnTo>
                <a:lnTo>
                  <a:pt x="49637" y="483397"/>
                </a:lnTo>
                <a:lnTo>
                  <a:pt x="75584" y="518255"/>
                </a:lnTo>
                <a:lnTo>
                  <a:pt x="105998" y="549176"/>
                </a:lnTo>
                <a:lnTo>
                  <a:pt x="140406" y="575688"/>
                </a:lnTo>
                <a:lnTo>
                  <a:pt x="178333" y="597316"/>
                </a:lnTo>
                <a:lnTo>
                  <a:pt x="219306" y="613587"/>
                </a:lnTo>
                <a:lnTo>
                  <a:pt x="262850" y="624025"/>
                </a:lnTo>
                <a:lnTo>
                  <a:pt x="309048" y="628169"/>
                </a:lnTo>
                <a:lnTo>
                  <a:pt x="320639" y="628169"/>
                </a:lnTo>
                <a:lnTo>
                  <a:pt x="322000" y="623666"/>
                </a:lnTo>
                <a:lnTo>
                  <a:pt x="319089" y="621687"/>
                </a:lnTo>
                <a:lnTo>
                  <a:pt x="292217" y="598082"/>
                </a:lnTo>
                <a:lnTo>
                  <a:pt x="268101" y="566077"/>
                </a:lnTo>
                <a:lnTo>
                  <a:pt x="247244" y="526644"/>
                </a:lnTo>
                <a:lnTo>
                  <a:pt x="230147" y="480756"/>
                </a:lnTo>
                <a:lnTo>
                  <a:pt x="217313" y="429385"/>
                </a:lnTo>
                <a:lnTo>
                  <a:pt x="209245" y="373504"/>
                </a:lnTo>
                <a:lnTo>
                  <a:pt x="206443" y="314084"/>
                </a:lnTo>
                <a:lnTo>
                  <a:pt x="209245" y="254668"/>
                </a:lnTo>
                <a:lnTo>
                  <a:pt x="217313" y="198788"/>
                </a:lnTo>
                <a:lnTo>
                  <a:pt x="230147" y="147417"/>
                </a:lnTo>
                <a:lnTo>
                  <a:pt x="247244" y="101528"/>
                </a:lnTo>
                <a:lnTo>
                  <a:pt x="268101" y="62093"/>
                </a:lnTo>
                <a:lnTo>
                  <a:pt x="292217" y="30087"/>
                </a:lnTo>
                <a:lnTo>
                  <a:pt x="322000" y="4502"/>
                </a:lnTo>
                <a:lnTo>
                  <a:pt x="320670" y="0"/>
                </a:lnTo>
                <a:close/>
              </a:path>
            </a:pathLst>
          </a:custGeom>
          <a:solidFill>
            <a:srgbClr val="F2573D"/>
          </a:solidFill>
        </p:spPr>
        <p:txBody>
          <a:bodyPr wrap="square" lIns="0" tIns="0" rIns="0" bIns="0" rtlCol="0"/>
          <a:lstStyle/>
          <a:p>
            <a:endParaRPr/>
          </a:p>
        </p:txBody>
      </p:sp>
      <p:pic>
        <p:nvPicPr>
          <p:cNvPr id="6" name="Picture 5">
            <a:extLst>
              <a:ext uri="{FF2B5EF4-FFF2-40B4-BE49-F238E27FC236}">
                <a16:creationId xmlns:a16="http://schemas.microsoft.com/office/drawing/2014/main" id="{86A86580-2C1F-4FFE-8A82-6AB849B1AF3C}"/>
              </a:ext>
            </a:extLst>
          </p:cNvPr>
          <p:cNvPicPr>
            <a:picLocks noChangeAspect="1"/>
          </p:cNvPicPr>
          <p:nvPr/>
        </p:nvPicPr>
        <p:blipFill>
          <a:blip r:embed="rId4"/>
          <a:stretch>
            <a:fillRect/>
          </a:stretch>
        </p:blipFill>
        <p:spPr>
          <a:xfrm>
            <a:off x="2783395" y="3430286"/>
            <a:ext cx="14537309" cy="742425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15553" y="203417"/>
            <a:ext cx="19037697" cy="2704587"/>
          </a:xfrm>
          <a:prstGeom prst="rect">
            <a:avLst/>
          </a:prstGeom>
        </p:spPr>
        <p:txBody>
          <a:bodyPr vert="horz" wrap="square" lIns="0" tIns="11430" rIns="0" bIns="0" rtlCol="0">
            <a:spAutoFit/>
          </a:bodyPr>
          <a:lstStyle/>
          <a:p>
            <a:pPr marL="12700">
              <a:lnSpc>
                <a:spcPts val="10475"/>
              </a:lnSpc>
              <a:spcBef>
                <a:spcPts val="90"/>
              </a:spcBef>
              <a:buClr>
                <a:srgbClr val="F79A8B"/>
              </a:buClr>
              <a:tabLst>
                <a:tab pos="1599565" algn="l"/>
              </a:tabLst>
            </a:pPr>
            <a:r>
              <a:rPr lang="en-GB" sz="9900" b="1" spc="-625" dirty="0">
                <a:solidFill>
                  <a:srgbClr val="F2573D"/>
                </a:solidFill>
                <a:latin typeface="Cambria"/>
                <a:cs typeface="Cambria"/>
              </a:rPr>
              <a:t>What words come to mind when you think of global citizenship?</a:t>
            </a:r>
            <a:endParaRPr sz="9900" dirty="0">
              <a:latin typeface="Cambria"/>
              <a:cs typeface="Cambria"/>
            </a:endParaRPr>
          </a:p>
        </p:txBody>
      </p:sp>
      <p:pic>
        <p:nvPicPr>
          <p:cNvPr id="3" name="object 3"/>
          <p:cNvPicPr/>
          <p:nvPr/>
        </p:nvPicPr>
        <p:blipFill>
          <a:blip r:embed="rId2" cstate="print"/>
          <a:stretch>
            <a:fillRect/>
          </a:stretch>
        </p:blipFill>
        <p:spPr>
          <a:xfrm>
            <a:off x="1022074" y="10445385"/>
            <a:ext cx="234914" cy="234914"/>
          </a:xfrm>
          <a:prstGeom prst="rect">
            <a:avLst/>
          </a:prstGeom>
        </p:spPr>
      </p:pic>
      <p:pic>
        <p:nvPicPr>
          <p:cNvPr id="4" name="object 4"/>
          <p:cNvPicPr/>
          <p:nvPr/>
        </p:nvPicPr>
        <p:blipFill>
          <a:blip r:embed="rId3" cstate="print"/>
          <a:stretch>
            <a:fillRect/>
          </a:stretch>
        </p:blipFill>
        <p:spPr>
          <a:xfrm>
            <a:off x="1022074" y="10052050"/>
            <a:ext cx="234914" cy="234914"/>
          </a:xfrm>
          <a:prstGeom prst="rect">
            <a:avLst/>
          </a:prstGeom>
        </p:spPr>
      </p:pic>
      <p:sp>
        <p:nvSpPr>
          <p:cNvPr id="5" name="object 5"/>
          <p:cNvSpPr/>
          <p:nvPr/>
        </p:nvSpPr>
        <p:spPr>
          <a:xfrm>
            <a:off x="628256" y="10052091"/>
            <a:ext cx="322580" cy="628650"/>
          </a:xfrm>
          <a:custGeom>
            <a:avLst/>
            <a:gdLst/>
            <a:ahLst/>
            <a:cxnLst/>
            <a:rect l="l" t="t" r="r" b="b"/>
            <a:pathLst>
              <a:path w="322580" h="628650">
                <a:moveTo>
                  <a:pt x="320670" y="0"/>
                </a:moveTo>
                <a:lnTo>
                  <a:pt x="262850" y="4143"/>
                </a:lnTo>
                <a:lnTo>
                  <a:pt x="219306" y="14582"/>
                </a:lnTo>
                <a:lnTo>
                  <a:pt x="178333" y="30852"/>
                </a:lnTo>
                <a:lnTo>
                  <a:pt x="140406" y="52480"/>
                </a:lnTo>
                <a:lnTo>
                  <a:pt x="105998" y="78992"/>
                </a:lnTo>
                <a:lnTo>
                  <a:pt x="75584" y="109914"/>
                </a:lnTo>
                <a:lnTo>
                  <a:pt x="49637" y="144771"/>
                </a:lnTo>
                <a:lnTo>
                  <a:pt x="28632" y="183091"/>
                </a:lnTo>
                <a:lnTo>
                  <a:pt x="13041" y="224399"/>
                </a:lnTo>
                <a:lnTo>
                  <a:pt x="3339" y="268222"/>
                </a:lnTo>
                <a:lnTo>
                  <a:pt x="0" y="314084"/>
                </a:lnTo>
                <a:lnTo>
                  <a:pt x="3339" y="359947"/>
                </a:lnTo>
                <a:lnTo>
                  <a:pt x="13041" y="403769"/>
                </a:lnTo>
                <a:lnTo>
                  <a:pt x="28632" y="445077"/>
                </a:lnTo>
                <a:lnTo>
                  <a:pt x="49637" y="483397"/>
                </a:lnTo>
                <a:lnTo>
                  <a:pt x="75584" y="518255"/>
                </a:lnTo>
                <a:lnTo>
                  <a:pt x="105998" y="549176"/>
                </a:lnTo>
                <a:lnTo>
                  <a:pt x="140406" y="575688"/>
                </a:lnTo>
                <a:lnTo>
                  <a:pt x="178333" y="597316"/>
                </a:lnTo>
                <a:lnTo>
                  <a:pt x="219306" y="613587"/>
                </a:lnTo>
                <a:lnTo>
                  <a:pt x="262850" y="624025"/>
                </a:lnTo>
                <a:lnTo>
                  <a:pt x="309048" y="628169"/>
                </a:lnTo>
                <a:lnTo>
                  <a:pt x="320639" y="628169"/>
                </a:lnTo>
                <a:lnTo>
                  <a:pt x="322000" y="623666"/>
                </a:lnTo>
                <a:lnTo>
                  <a:pt x="319089" y="621687"/>
                </a:lnTo>
                <a:lnTo>
                  <a:pt x="292217" y="598082"/>
                </a:lnTo>
                <a:lnTo>
                  <a:pt x="268101" y="566077"/>
                </a:lnTo>
                <a:lnTo>
                  <a:pt x="247244" y="526644"/>
                </a:lnTo>
                <a:lnTo>
                  <a:pt x="230147" y="480756"/>
                </a:lnTo>
                <a:lnTo>
                  <a:pt x="217313" y="429385"/>
                </a:lnTo>
                <a:lnTo>
                  <a:pt x="209245" y="373504"/>
                </a:lnTo>
                <a:lnTo>
                  <a:pt x="206443" y="314084"/>
                </a:lnTo>
                <a:lnTo>
                  <a:pt x="209245" y="254668"/>
                </a:lnTo>
                <a:lnTo>
                  <a:pt x="217313" y="198788"/>
                </a:lnTo>
                <a:lnTo>
                  <a:pt x="230147" y="147417"/>
                </a:lnTo>
                <a:lnTo>
                  <a:pt x="247244" y="101528"/>
                </a:lnTo>
                <a:lnTo>
                  <a:pt x="268101" y="62093"/>
                </a:lnTo>
                <a:lnTo>
                  <a:pt x="292217" y="30087"/>
                </a:lnTo>
                <a:lnTo>
                  <a:pt x="322000" y="4502"/>
                </a:lnTo>
                <a:lnTo>
                  <a:pt x="320670" y="0"/>
                </a:lnTo>
                <a:close/>
              </a:path>
            </a:pathLst>
          </a:custGeom>
          <a:solidFill>
            <a:srgbClr val="F2573D"/>
          </a:solidFill>
        </p:spPr>
        <p:txBody>
          <a:bodyPr wrap="square" lIns="0" tIns="0" rIns="0" bIns="0" rtlCol="0"/>
          <a:lstStyle/>
          <a:p>
            <a:endParaRPr/>
          </a:p>
        </p:txBody>
      </p:sp>
      <p:pic>
        <p:nvPicPr>
          <p:cNvPr id="7" name="Picture 2" descr="Sustainable Development Goal 4 (SDG 4) | SDG4 Education 2030 ...">
            <a:extLst>
              <a:ext uri="{FF2B5EF4-FFF2-40B4-BE49-F238E27FC236}">
                <a16:creationId xmlns:a16="http://schemas.microsoft.com/office/drawing/2014/main" id="{9C8300FD-9761-4249-83C9-1A0CCAD07A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4486" y="3220591"/>
            <a:ext cx="3306628" cy="334848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A Globally Responsible Wales – The Future Generations Commissioner for Wales">
            <a:extLst>
              <a:ext uri="{FF2B5EF4-FFF2-40B4-BE49-F238E27FC236}">
                <a16:creationId xmlns:a16="http://schemas.microsoft.com/office/drawing/2014/main" id="{373652C1-3571-4880-A584-9D226B10B7F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538450" y="7265015"/>
            <a:ext cx="2787035" cy="2787035"/>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72040710-A623-44FA-B1C6-95F97F3F66E4}"/>
              </a:ext>
            </a:extLst>
          </p:cNvPr>
          <p:cNvSpPr txBox="1"/>
          <p:nvPr/>
        </p:nvSpPr>
        <p:spPr>
          <a:xfrm>
            <a:off x="4794250" y="3477331"/>
            <a:ext cx="12877800" cy="3091744"/>
          </a:xfrm>
          <a:prstGeom prst="rect">
            <a:avLst/>
          </a:prstGeom>
          <a:noFill/>
        </p:spPr>
        <p:txBody>
          <a:bodyPr wrap="square" rtlCol="0">
            <a:spAutoFit/>
          </a:bodyPr>
          <a:lstStyle/>
          <a:p>
            <a:pPr marL="0" marR="0" lvl="0" indent="0" defTabSz="914400" rtl="0" eaLnBrk="1" fontAlgn="auto" latinLnBrk="0" hangingPunct="1">
              <a:lnSpc>
                <a:spcPct val="107000"/>
              </a:lnSpc>
              <a:spcBef>
                <a:spcPts val="1000"/>
              </a:spcBef>
              <a:spcAft>
                <a:spcPts val="0"/>
              </a:spcAft>
              <a:buClrTx/>
              <a:buSzTx/>
              <a:buFont typeface="Arial" charset="0"/>
              <a:buNone/>
              <a:tabLst>
                <a:tab pos="457200" algn="l"/>
              </a:tabLst>
              <a:defRPr/>
            </a:pPr>
            <a:r>
              <a:rPr lang="en-GB" sz="2800" b="1" kern="1200" dirty="0">
                <a:solidFill>
                  <a:schemeClr val="tx1"/>
                </a:solidFill>
                <a:latin typeface="Cambria" panose="02040503050406030204" pitchFamily="18" charset="0"/>
                <a:ea typeface="Cambria" panose="02040503050406030204" pitchFamily="18" charset="0"/>
              </a:rPr>
              <a:t>’Global citizenship is the umbrella term for social, political, environmental, and economic actions of globally minded individuals and communities on a worldwide scale… </a:t>
            </a:r>
          </a:p>
          <a:p>
            <a:pPr marL="0" marR="0" lvl="0" indent="0" defTabSz="914400" rtl="0" eaLnBrk="1" fontAlgn="auto" latinLnBrk="0" hangingPunct="1">
              <a:lnSpc>
                <a:spcPct val="107000"/>
              </a:lnSpc>
              <a:spcBef>
                <a:spcPts val="1000"/>
              </a:spcBef>
              <a:spcAft>
                <a:spcPts val="0"/>
              </a:spcAft>
              <a:buClrTx/>
              <a:buSzTx/>
              <a:buFont typeface="Arial" charset="0"/>
              <a:buNone/>
              <a:tabLst>
                <a:tab pos="457200" algn="l"/>
              </a:tabLst>
              <a:defRPr/>
            </a:pPr>
            <a:r>
              <a:rPr lang="en-GB" sz="2800" b="1" kern="1200" dirty="0">
                <a:solidFill>
                  <a:schemeClr val="tx1"/>
                </a:solidFill>
                <a:latin typeface="Cambria" panose="02040503050406030204" pitchFamily="18" charset="0"/>
                <a:ea typeface="Cambria" panose="02040503050406030204" pitchFamily="18" charset="0"/>
              </a:rPr>
              <a:t>Global citizenship is embedded in the Sustainable Development Goals through SDG4: Quality Education</a:t>
            </a:r>
          </a:p>
          <a:p>
            <a:pPr marL="0" marR="0" lvl="0" indent="0" defTabSz="914400" rtl="0" eaLnBrk="1" fontAlgn="auto" latinLnBrk="0" hangingPunct="1">
              <a:lnSpc>
                <a:spcPct val="107000"/>
              </a:lnSpc>
              <a:spcBef>
                <a:spcPts val="1000"/>
              </a:spcBef>
              <a:spcAft>
                <a:spcPts val="0"/>
              </a:spcAft>
              <a:buClrTx/>
              <a:buSzTx/>
              <a:buFont typeface="Arial" charset="0"/>
              <a:buNone/>
              <a:tabLst>
                <a:tab pos="457200" algn="l"/>
              </a:tabLst>
              <a:defRPr/>
            </a:pPr>
            <a:r>
              <a:rPr lang="en-GB" sz="2800" b="1" kern="1200" dirty="0">
                <a:solidFill>
                  <a:schemeClr val="tx1"/>
                </a:solidFill>
                <a:latin typeface="Cambria" panose="02040503050406030204" pitchFamily="18" charset="0"/>
                <a:ea typeface="Cambria" panose="02040503050406030204" pitchFamily="18" charset="0"/>
              </a:rPr>
              <a:t>The United Nations</a:t>
            </a:r>
            <a:endParaRPr lang="en-GB" b="1" dirty="0">
              <a:solidFill>
                <a:schemeClr val="tx1"/>
              </a:solidFill>
              <a:latin typeface="Cambria" panose="02040503050406030204" pitchFamily="18" charset="0"/>
              <a:ea typeface="Cambria" panose="02040503050406030204" pitchFamily="18" charset="0"/>
            </a:endParaRPr>
          </a:p>
        </p:txBody>
      </p:sp>
      <p:sp>
        <p:nvSpPr>
          <p:cNvPr id="12" name="TextBox 11">
            <a:extLst>
              <a:ext uri="{FF2B5EF4-FFF2-40B4-BE49-F238E27FC236}">
                <a16:creationId xmlns:a16="http://schemas.microsoft.com/office/drawing/2014/main" id="{7EF19DF1-83A2-4C4D-980B-9107DCB07A75}"/>
              </a:ext>
            </a:extLst>
          </p:cNvPr>
          <p:cNvSpPr txBox="1"/>
          <p:nvPr/>
        </p:nvSpPr>
        <p:spPr>
          <a:xfrm>
            <a:off x="1982949" y="7296130"/>
            <a:ext cx="12877800" cy="2246769"/>
          </a:xfrm>
          <a:prstGeom prst="rect">
            <a:avLst/>
          </a:prstGeom>
          <a:noFill/>
        </p:spPr>
        <p:txBody>
          <a:bodyPr wrap="square" rtlCol="0">
            <a:spAutoFit/>
          </a:bodyPr>
          <a:lstStyle/>
          <a:p>
            <a:r>
              <a:rPr lang="en-GB" sz="2800" b="1" dirty="0">
                <a:solidFill>
                  <a:schemeClr val="tx1"/>
                </a:solidFill>
                <a:latin typeface="Cambria" panose="02040503050406030204" pitchFamily="18" charset="0"/>
                <a:ea typeface="Cambria" panose="02040503050406030204" pitchFamily="18" charset="0"/>
              </a:rPr>
              <a:t>In Wales:</a:t>
            </a:r>
          </a:p>
          <a:p>
            <a:endParaRPr lang="en-GB" sz="2800" b="1" dirty="0">
              <a:solidFill>
                <a:schemeClr val="tx1"/>
              </a:solidFill>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en-GB" sz="2800" b="1" dirty="0">
                <a:solidFill>
                  <a:schemeClr val="tx1"/>
                </a:solidFill>
                <a:latin typeface="Cambria" panose="02040503050406030204" pitchFamily="18" charset="0"/>
                <a:ea typeface="Cambria" panose="02040503050406030204" pitchFamily="18" charset="0"/>
              </a:rPr>
              <a:t>Wellbeing for Future Generations Act</a:t>
            </a:r>
          </a:p>
          <a:p>
            <a:pPr marL="285750" indent="-285750">
              <a:buFont typeface="Arial" panose="020B0604020202020204" pitchFamily="34" charset="0"/>
              <a:buChar char="•"/>
            </a:pPr>
            <a:r>
              <a:rPr lang="en-GB" sz="2800" b="1" dirty="0">
                <a:solidFill>
                  <a:schemeClr val="tx1"/>
                </a:solidFill>
                <a:latin typeface="Cambria" panose="02040503050406030204" pitchFamily="18" charset="0"/>
                <a:ea typeface="Cambria" panose="02040503050406030204" pitchFamily="18" charset="0"/>
              </a:rPr>
              <a:t>Globally responsible Wales wellbeing goal Indicator</a:t>
            </a:r>
          </a:p>
          <a:p>
            <a:pPr marL="285750" indent="-285750">
              <a:buFont typeface="Arial" panose="020B0604020202020204" pitchFamily="34" charset="0"/>
              <a:buChar char="•"/>
            </a:pPr>
            <a:r>
              <a:rPr lang="en-GB" sz="2800" b="1" dirty="0">
                <a:solidFill>
                  <a:schemeClr val="tx1"/>
                </a:solidFill>
                <a:latin typeface="Cambria" panose="02040503050406030204" pitchFamily="18" charset="0"/>
                <a:ea typeface="Cambria" panose="02040503050406030204" pitchFamily="18" charset="0"/>
              </a:rPr>
              <a:t>Public Health Wales’s International Health Strategy</a:t>
            </a:r>
          </a:p>
        </p:txBody>
      </p:sp>
    </p:spTree>
    <p:extLst>
      <p:ext uri="{BB962C8B-B14F-4D97-AF65-F5344CB8AC3E}">
        <p14:creationId xmlns:p14="http://schemas.microsoft.com/office/powerpoint/2010/main" val="3307351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a16="http://schemas.microsoft.com/office/drawing/2014/main" id="{7B232336-ACE2-4FCA-1F54-E5B830A7E557}"/>
              </a:ext>
            </a:extLst>
          </p:cNvPr>
          <p:cNvGraphicFramePr>
            <a:graphicFrameLocks noGrp="1"/>
          </p:cNvGraphicFramePr>
          <p:nvPr>
            <p:ph sz="quarter" idx="10"/>
            <p:extLst>
              <p:ext uri="{D42A27DB-BD31-4B8C-83A1-F6EECF244321}">
                <p14:modId xmlns:p14="http://schemas.microsoft.com/office/powerpoint/2010/main" val="1071978619"/>
              </p:ext>
            </p:extLst>
          </p:nvPr>
        </p:nvGraphicFramePr>
        <p:xfrm>
          <a:off x="0" y="398"/>
          <a:ext cx="20104100" cy="11250559"/>
        </p:xfrm>
        <a:graphic>
          <a:graphicData uri="http://schemas.openxmlformats.org/drawingml/2006/table">
            <a:tbl>
              <a:tblPr firstRow="1" bandRow="1">
                <a:tableStyleId>{073A0DAA-6AF3-43AB-8588-CEC1D06C72B9}</a:tableStyleId>
              </a:tblPr>
              <a:tblGrid>
                <a:gridCol w="6993399">
                  <a:extLst>
                    <a:ext uri="{9D8B030D-6E8A-4147-A177-3AD203B41FA5}">
                      <a16:colId xmlns:a16="http://schemas.microsoft.com/office/drawing/2014/main" val="4103167086"/>
                    </a:ext>
                  </a:extLst>
                </a:gridCol>
                <a:gridCol w="6409334">
                  <a:extLst>
                    <a:ext uri="{9D8B030D-6E8A-4147-A177-3AD203B41FA5}">
                      <a16:colId xmlns:a16="http://schemas.microsoft.com/office/drawing/2014/main" val="1083343997"/>
                    </a:ext>
                  </a:extLst>
                </a:gridCol>
                <a:gridCol w="6701367">
                  <a:extLst>
                    <a:ext uri="{9D8B030D-6E8A-4147-A177-3AD203B41FA5}">
                      <a16:colId xmlns:a16="http://schemas.microsoft.com/office/drawing/2014/main" val="3817309168"/>
                    </a:ext>
                  </a:extLst>
                </a:gridCol>
              </a:tblGrid>
              <a:tr h="1186328">
                <a:tc>
                  <a:txBody>
                    <a:bodyPr/>
                    <a:lstStyle/>
                    <a:p>
                      <a:pPr algn="ctr"/>
                      <a:r>
                        <a:rPr lang="en-GB" sz="4000" dirty="0"/>
                        <a:t>Knowledge &amp; Understanding</a:t>
                      </a:r>
                    </a:p>
                  </a:txBody>
                  <a:tcPr marL="150781" marR="150781" marT="75390" marB="75390">
                    <a:solidFill>
                      <a:srgbClr val="843BBB"/>
                    </a:solidFill>
                  </a:tcPr>
                </a:tc>
                <a:tc>
                  <a:txBody>
                    <a:bodyPr/>
                    <a:lstStyle/>
                    <a:p>
                      <a:pPr algn="ctr"/>
                      <a:r>
                        <a:rPr lang="en-GB" sz="4600" dirty="0"/>
                        <a:t>Skills</a:t>
                      </a:r>
                    </a:p>
                  </a:txBody>
                  <a:tcPr marL="150781" marR="150781" marT="75390" marB="75390">
                    <a:solidFill>
                      <a:srgbClr val="843BBB"/>
                    </a:solidFill>
                  </a:tcPr>
                </a:tc>
                <a:tc>
                  <a:txBody>
                    <a:bodyPr/>
                    <a:lstStyle/>
                    <a:p>
                      <a:pPr algn="ctr"/>
                      <a:r>
                        <a:rPr lang="en-GB" sz="4600" dirty="0"/>
                        <a:t>Values &amp; attitudes</a:t>
                      </a:r>
                    </a:p>
                  </a:txBody>
                  <a:tcPr marL="150781" marR="150781" marT="75390" marB="75390">
                    <a:solidFill>
                      <a:srgbClr val="843BBB"/>
                    </a:solidFill>
                  </a:tcPr>
                </a:tc>
                <a:extLst>
                  <a:ext uri="{0D108BD9-81ED-4DB2-BD59-A6C34878D82A}">
                    <a16:rowId xmlns:a16="http://schemas.microsoft.com/office/drawing/2014/main" val="2358973278"/>
                  </a:ext>
                </a:extLst>
              </a:tr>
              <a:tr h="1357027">
                <a:tc>
                  <a:txBody>
                    <a:bodyPr/>
                    <a:lstStyle/>
                    <a:p>
                      <a:pPr algn="ctr"/>
                      <a:r>
                        <a:rPr lang="en-GB" sz="4000" dirty="0">
                          <a:solidFill>
                            <a:schemeClr val="bg1"/>
                          </a:solidFill>
                        </a:rPr>
                        <a:t>Social Justice &amp; Equity</a:t>
                      </a:r>
                    </a:p>
                  </a:txBody>
                  <a:tcPr marL="150781" marR="150781" marT="75390" marB="75390">
                    <a:solidFill>
                      <a:srgbClr val="843BBB"/>
                    </a:solidFill>
                  </a:tcPr>
                </a:tc>
                <a:tc>
                  <a:txBody>
                    <a:bodyPr/>
                    <a:lstStyle/>
                    <a:p>
                      <a:pPr algn="ctr"/>
                      <a:r>
                        <a:rPr lang="en-GB" sz="4000" dirty="0">
                          <a:solidFill>
                            <a:schemeClr val="bg1"/>
                          </a:solidFill>
                        </a:rPr>
                        <a:t>Critical and creative thinking</a:t>
                      </a:r>
                    </a:p>
                  </a:txBody>
                  <a:tcPr marL="150781" marR="150781" marT="75390" marB="75390">
                    <a:solidFill>
                      <a:srgbClr val="843BBB"/>
                    </a:solidFill>
                  </a:tcPr>
                </a:tc>
                <a:tc>
                  <a:txBody>
                    <a:bodyPr/>
                    <a:lstStyle/>
                    <a:p>
                      <a:pPr algn="ctr"/>
                      <a:r>
                        <a:rPr lang="en-GB" sz="4000" dirty="0">
                          <a:solidFill>
                            <a:schemeClr val="bg1"/>
                          </a:solidFill>
                        </a:rPr>
                        <a:t>Sense of identity and self esteem</a:t>
                      </a:r>
                    </a:p>
                  </a:txBody>
                  <a:tcPr marL="150781" marR="150781" marT="75390" marB="75390">
                    <a:solidFill>
                      <a:srgbClr val="843BBB"/>
                    </a:solidFill>
                  </a:tcPr>
                </a:tc>
                <a:extLst>
                  <a:ext uri="{0D108BD9-81ED-4DB2-BD59-A6C34878D82A}">
                    <a16:rowId xmlns:a16="http://schemas.microsoft.com/office/drawing/2014/main" val="2013403477"/>
                  </a:ext>
                </a:extLst>
              </a:tr>
              <a:tr h="1357027">
                <a:tc>
                  <a:txBody>
                    <a:bodyPr/>
                    <a:lstStyle/>
                    <a:p>
                      <a:pPr algn="ctr"/>
                      <a:r>
                        <a:rPr lang="en-GB" sz="4000" dirty="0">
                          <a:solidFill>
                            <a:schemeClr val="bg1"/>
                          </a:solidFill>
                        </a:rPr>
                        <a:t>Identity &amp; Diversity</a:t>
                      </a:r>
                    </a:p>
                  </a:txBody>
                  <a:tcPr marL="150781" marR="150781" marT="75390" marB="75390">
                    <a:solidFill>
                      <a:srgbClr val="843BBB"/>
                    </a:solidFill>
                  </a:tcPr>
                </a:tc>
                <a:tc>
                  <a:txBody>
                    <a:bodyPr/>
                    <a:lstStyle/>
                    <a:p>
                      <a:pPr algn="ctr"/>
                      <a:r>
                        <a:rPr lang="en-GB" sz="4000" dirty="0">
                          <a:solidFill>
                            <a:schemeClr val="bg1"/>
                          </a:solidFill>
                        </a:rPr>
                        <a:t>Empathy</a:t>
                      </a:r>
                    </a:p>
                  </a:txBody>
                  <a:tcPr marL="150781" marR="150781" marT="75390" marB="75390">
                    <a:solidFill>
                      <a:srgbClr val="843BBB"/>
                    </a:solidFill>
                  </a:tcPr>
                </a:tc>
                <a:tc>
                  <a:txBody>
                    <a:bodyPr/>
                    <a:lstStyle/>
                    <a:p>
                      <a:pPr algn="ctr"/>
                      <a:r>
                        <a:rPr lang="en-GB" sz="4000" dirty="0">
                          <a:solidFill>
                            <a:schemeClr val="bg1"/>
                          </a:solidFill>
                        </a:rPr>
                        <a:t>Commitment to social justice and equity</a:t>
                      </a:r>
                    </a:p>
                  </a:txBody>
                  <a:tcPr marL="150781" marR="150781" marT="75390" marB="75390">
                    <a:solidFill>
                      <a:srgbClr val="843BBB"/>
                    </a:solidFill>
                  </a:tcPr>
                </a:tc>
                <a:extLst>
                  <a:ext uri="{0D108BD9-81ED-4DB2-BD59-A6C34878D82A}">
                    <a16:rowId xmlns:a16="http://schemas.microsoft.com/office/drawing/2014/main" val="1874157506"/>
                  </a:ext>
                </a:extLst>
              </a:tr>
              <a:tr h="1357027">
                <a:tc>
                  <a:txBody>
                    <a:bodyPr/>
                    <a:lstStyle/>
                    <a:p>
                      <a:pPr algn="ctr"/>
                      <a:r>
                        <a:rPr lang="en-GB" sz="4000" dirty="0">
                          <a:solidFill>
                            <a:schemeClr val="bg1"/>
                          </a:solidFill>
                        </a:rPr>
                        <a:t>Globalisation &amp; Interdependence</a:t>
                      </a:r>
                    </a:p>
                  </a:txBody>
                  <a:tcPr marL="150781" marR="150781" marT="75390" marB="75390">
                    <a:solidFill>
                      <a:srgbClr val="843BBB"/>
                    </a:solidFill>
                  </a:tcPr>
                </a:tc>
                <a:tc>
                  <a:txBody>
                    <a:bodyPr/>
                    <a:lstStyle/>
                    <a:p>
                      <a:pPr algn="ctr"/>
                      <a:r>
                        <a:rPr lang="en-GB" sz="4000" dirty="0">
                          <a:solidFill>
                            <a:schemeClr val="bg1"/>
                          </a:solidFill>
                        </a:rPr>
                        <a:t>Self-Awareness and reflection</a:t>
                      </a:r>
                    </a:p>
                  </a:txBody>
                  <a:tcPr marL="150781" marR="150781" marT="75390" marB="75390">
                    <a:solidFill>
                      <a:srgbClr val="843BBB"/>
                    </a:solidFill>
                  </a:tcPr>
                </a:tc>
                <a:tc>
                  <a:txBody>
                    <a:bodyPr/>
                    <a:lstStyle/>
                    <a:p>
                      <a:pPr algn="ctr"/>
                      <a:r>
                        <a:rPr lang="en-GB" sz="4000" dirty="0">
                          <a:solidFill>
                            <a:schemeClr val="bg1"/>
                          </a:solidFill>
                        </a:rPr>
                        <a:t>Respect for people and human rights</a:t>
                      </a:r>
                    </a:p>
                  </a:txBody>
                  <a:tcPr marL="150781" marR="150781" marT="75390" marB="75390">
                    <a:solidFill>
                      <a:srgbClr val="843BBB"/>
                    </a:solidFill>
                  </a:tcPr>
                </a:tc>
                <a:extLst>
                  <a:ext uri="{0D108BD9-81ED-4DB2-BD59-A6C34878D82A}">
                    <a16:rowId xmlns:a16="http://schemas.microsoft.com/office/drawing/2014/main" val="3986019700"/>
                  </a:ext>
                </a:extLst>
              </a:tr>
              <a:tr h="1186328">
                <a:tc>
                  <a:txBody>
                    <a:bodyPr/>
                    <a:lstStyle/>
                    <a:p>
                      <a:pPr algn="ctr"/>
                      <a:r>
                        <a:rPr lang="en-GB" sz="4000" dirty="0">
                          <a:solidFill>
                            <a:schemeClr val="bg1"/>
                          </a:solidFill>
                        </a:rPr>
                        <a:t>Sustainable Development</a:t>
                      </a:r>
                    </a:p>
                  </a:txBody>
                  <a:tcPr marL="150781" marR="150781" marT="75390" marB="75390">
                    <a:solidFill>
                      <a:srgbClr val="843BBB"/>
                    </a:solidFill>
                  </a:tcPr>
                </a:tc>
                <a:tc>
                  <a:txBody>
                    <a:bodyPr/>
                    <a:lstStyle/>
                    <a:p>
                      <a:pPr algn="ctr"/>
                      <a:r>
                        <a:rPr lang="en-GB" sz="4000" dirty="0">
                          <a:solidFill>
                            <a:schemeClr val="bg1"/>
                          </a:solidFill>
                        </a:rPr>
                        <a:t>Communication</a:t>
                      </a:r>
                    </a:p>
                  </a:txBody>
                  <a:tcPr marL="150781" marR="150781" marT="75390" marB="75390">
                    <a:solidFill>
                      <a:srgbClr val="843BBB"/>
                    </a:solidFill>
                  </a:tcPr>
                </a:tc>
                <a:tc>
                  <a:txBody>
                    <a:bodyPr/>
                    <a:lstStyle/>
                    <a:p>
                      <a:pPr algn="ctr"/>
                      <a:r>
                        <a:rPr lang="en-GB" sz="4000" dirty="0">
                          <a:solidFill>
                            <a:schemeClr val="bg1"/>
                          </a:solidFill>
                        </a:rPr>
                        <a:t>Value Diversity</a:t>
                      </a:r>
                    </a:p>
                  </a:txBody>
                  <a:tcPr marL="150781" marR="150781" marT="75390" marB="75390">
                    <a:solidFill>
                      <a:srgbClr val="843BBB"/>
                    </a:solidFill>
                  </a:tcPr>
                </a:tc>
                <a:extLst>
                  <a:ext uri="{0D108BD9-81ED-4DB2-BD59-A6C34878D82A}">
                    <a16:rowId xmlns:a16="http://schemas.microsoft.com/office/drawing/2014/main" val="4203441592"/>
                  </a:ext>
                </a:extLst>
              </a:tr>
              <a:tr h="1357027">
                <a:tc>
                  <a:txBody>
                    <a:bodyPr/>
                    <a:lstStyle/>
                    <a:p>
                      <a:pPr algn="ctr"/>
                      <a:r>
                        <a:rPr lang="en-GB" sz="4000" dirty="0">
                          <a:solidFill>
                            <a:schemeClr val="bg1"/>
                          </a:solidFill>
                        </a:rPr>
                        <a:t>Peace &amp; conflict</a:t>
                      </a:r>
                    </a:p>
                  </a:txBody>
                  <a:tcPr marL="150781" marR="150781" marT="75390" marB="75390">
                    <a:solidFill>
                      <a:srgbClr val="843BBB"/>
                    </a:solidFill>
                  </a:tcPr>
                </a:tc>
                <a:tc>
                  <a:txBody>
                    <a:bodyPr/>
                    <a:lstStyle/>
                    <a:p>
                      <a:pPr algn="ctr"/>
                      <a:r>
                        <a:rPr lang="en-GB" sz="4000" dirty="0">
                          <a:solidFill>
                            <a:schemeClr val="bg1"/>
                          </a:solidFill>
                        </a:rPr>
                        <a:t>Cooperation &amp; conflict resolution</a:t>
                      </a:r>
                    </a:p>
                  </a:txBody>
                  <a:tcPr marL="150781" marR="150781" marT="75390" marB="75390">
                    <a:solidFill>
                      <a:srgbClr val="843BBB"/>
                    </a:solidFill>
                  </a:tcPr>
                </a:tc>
                <a:tc>
                  <a:txBody>
                    <a:bodyPr/>
                    <a:lstStyle/>
                    <a:p>
                      <a:pPr algn="ctr"/>
                      <a:r>
                        <a:rPr lang="en-GB" sz="4000" dirty="0">
                          <a:solidFill>
                            <a:schemeClr val="bg1"/>
                          </a:solidFill>
                        </a:rPr>
                        <a:t>Concern for the environment</a:t>
                      </a:r>
                    </a:p>
                  </a:txBody>
                  <a:tcPr marL="150781" marR="150781" marT="75390" marB="75390">
                    <a:solidFill>
                      <a:srgbClr val="843BBB"/>
                    </a:solidFill>
                  </a:tcPr>
                </a:tc>
                <a:extLst>
                  <a:ext uri="{0D108BD9-81ED-4DB2-BD59-A6C34878D82A}">
                    <a16:rowId xmlns:a16="http://schemas.microsoft.com/office/drawing/2014/main" val="2849847633"/>
                  </a:ext>
                </a:extLst>
              </a:tr>
              <a:tr h="1418403">
                <a:tc>
                  <a:txBody>
                    <a:bodyPr/>
                    <a:lstStyle/>
                    <a:p>
                      <a:pPr algn="ctr"/>
                      <a:r>
                        <a:rPr lang="en-GB" sz="4000" dirty="0">
                          <a:solidFill>
                            <a:schemeClr val="bg1"/>
                          </a:solidFill>
                        </a:rPr>
                        <a:t>Human Rights</a:t>
                      </a:r>
                    </a:p>
                  </a:txBody>
                  <a:tcPr marL="150781" marR="150781" marT="75390" marB="75390">
                    <a:solidFill>
                      <a:srgbClr val="843BBB"/>
                    </a:solidFill>
                  </a:tcPr>
                </a:tc>
                <a:tc>
                  <a:txBody>
                    <a:bodyPr/>
                    <a:lstStyle/>
                    <a:p>
                      <a:pPr algn="ctr"/>
                      <a:r>
                        <a:rPr lang="en-GB" sz="4000" dirty="0">
                          <a:solidFill>
                            <a:schemeClr val="bg1"/>
                          </a:solidFill>
                        </a:rPr>
                        <a:t>Managing complexity &amp; uncertainty</a:t>
                      </a:r>
                    </a:p>
                  </a:txBody>
                  <a:tcPr marL="150781" marR="150781" marT="75390" marB="75390">
                    <a:solidFill>
                      <a:srgbClr val="843BB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4000" dirty="0">
                          <a:solidFill>
                            <a:schemeClr val="bg1"/>
                          </a:solidFill>
                        </a:rPr>
                        <a:t>Commitment to inclusion and participation</a:t>
                      </a:r>
                    </a:p>
                  </a:txBody>
                  <a:tcPr marL="150781" marR="150781" marT="75390" marB="75390">
                    <a:solidFill>
                      <a:srgbClr val="843BBB"/>
                    </a:solidFill>
                  </a:tcPr>
                </a:tc>
                <a:extLst>
                  <a:ext uri="{0D108BD9-81ED-4DB2-BD59-A6C34878D82A}">
                    <a16:rowId xmlns:a16="http://schemas.microsoft.com/office/drawing/2014/main" val="3375803155"/>
                  </a:ext>
                </a:extLst>
              </a:tr>
              <a:tr h="1960150">
                <a:tc>
                  <a:txBody>
                    <a:bodyPr/>
                    <a:lstStyle/>
                    <a:p>
                      <a:pPr algn="ctr"/>
                      <a:r>
                        <a:rPr lang="en-GB" sz="4000" dirty="0">
                          <a:solidFill>
                            <a:schemeClr val="bg1"/>
                          </a:solidFill>
                        </a:rPr>
                        <a:t>Power &amp; Governance</a:t>
                      </a:r>
                    </a:p>
                  </a:txBody>
                  <a:tcPr marL="150781" marR="150781" marT="75390" marB="75390">
                    <a:solidFill>
                      <a:srgbClr val="843BBB"/>
                    </a:solidFill>
                  </a:tcPr>
                </a:tc>
                <a:tc>
                  <a:txBody>
                    <a:bodyPr/>
                    <a:lstStyle/>
                    <a:p>
                      <a:pPr algn="ctr"/>
                      <a:r>
                        <a:rPr lang="en-GB" sz="4000" dirty="0">
                          <a:solidFill>
                            <a:schemeClr val="bg1"/>
                          </a:solidFill>
                        </a:rPr>
                        <a:t>Informed &amp; reflective decision making</a:t>
                      </a:r>
                    </a:p>
                  </a:txBody>
                  <a:tcPr marL="150781" marR="150781" marT="75390" marB="75390">
                    <a:solidFill>
                      <a:srgbClr val="843BBB"/>
                    </a:solidFill>
                  </a:tcPr>
                </a:tc>
                <a:tc>
                  <a:txBody>
                    <a:bodyPr/>
                    <a:lstStyle/>
                    <a:p>
                      <a:pPr algn="ctr"/>
                      <a:r>
                        <a:rPr lang="en-GB" sz="4000" dirty="0">
                          <a:solidFill>
                            <a:schemeClr val="bg1"/>
                          </a:solidFill>
                        </a:rPr>
                        <a:t>Belief that people can bring about change</a:t>
                      </a:r>
                    </a:p>
                    <a:p>
                      <a:pPr algn="ctr"/>
                      <a:endParaRPr lang="en-GB" sz="4000" dirty="0">
                        <a:solidFill>
                          <a:schemeClr val="bg1"/>
                        </a:solidFill>
                      </a:endParaRPr>
                    </a:p>
                  </a:txBody>
                  <a:tcPr marL="150781" marR="150781" marT="75390" marB="75390">
                    <a:solidFill>
                      <a:srgbClr val="843BBB"/>
                    </a:solidFill>
                  </a:tcPr>
                </a:tc>
                <a:extLst>
                  <a:ext uri="{0D108BD9-81ED-4DB2-BD59-A6C34878D82A}">
                    <a16:rowId xmlns:a16="http://schemas.microsoft.com/office/drawing/2014/main" val="2965898160"/>
                  </a:ext>
                </a:extLst>
              </a:tr>
            </a:tbl>
          </a:graphicData>
        </a:graphic>
      </p:graphicFrame>
      <p:sp>
        <p:nvSpPr>
          <p:cNvPr id="3" name="TextBox 2">
            <a:extLst>
              <a:ext uri="{FF2B5EF4-FFF2-40B4-BE49-F238E27FC236}">
                <a16:creationId xmlns:a16="http://schemas.microsoft.com/office/drawing/2014/main" id="{D7109CC4-B718-C4A7-30C6-9F147BF50D58}"/>
              </a:ext>
            </a:extLst>
          </p:cNvPr>
          <p:cNvSpPr txBox="1"/>
          <p:nvPr/>
        </p:nvSpPr>
        <p:spPr>
          <a:xfrm>
            <a:off x="15309815" y="10672202"/>
            <a:ext cx="5072222" cy="447687"/>
          </a:xfrm>
          <a:prstGeom prst="rect">
            <a:avLst/>
          </a:prstGeom>
          <a:solidFill>
            <a:schemeClr val="bg1"/>
          </a:solidFill>
        </p:spPr>
        <p:txBody>
          <a:bodyPr wrap="none" rtlCol="0">
            <a:spAutoFit/>
          </a:bodyPr>
          <a:lstStyle/>
          <a:p>
            <a:r>
              <a:rPr lang="en-GB" sz="2309" i="1" dirty="0"/>
              <a:t>Oxfam’s global citizenship framework</a:t>
            </a:r>
          </a:p>
        </p:txBody>
      </p:sp>
    </p:spTree>
    <p:extLst>
      <p:ext uri="{BB962C8B-B14F-4D97-AF65-F5344CB8AC3E}">
        <p14:creationId xmlns:p14="http://schemas.microsoft.com/office/powerpoint/2010/main" val="2620869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615553" y="408228"/>
            <a:ext cx="18860294" cy="2062744"/>
          </a:xfrm>
          <a:prstGeom prst="rect">
            <a:avLst/>
          </a:prstGeom>
        </p:spPr>
        <p:txBody>
          <a:bodyPr vert="horz" wrap="square" lIns="0" tIns="137795" rIns="0" bIns="0" rtlCol="0">
            <a:spAutoFit/>
          </a:bodyPr>
          <a:lstStyle/>
          <a:p>
            <a:pPr marL="12700" marR="5080">
              <a:lnSpc>
                <a:spcPts val="4950"/>
              </a:lnSpc>
              <a:spcBef>
                <a:spcPts val="1085"/>
              </a:spcBef>
            </a:pPr>
            <a:r>
              <a:rPr lang="en-GB" sz="4950" spc="-335" dirty="0">
                <a:solidFill>
                  <a:srgbClr val="F2573D"/>
                </a:solidFill>
              </a:rPr>
              <a:t>Using pronouns</a:t>
            </a:r>
            <a:br>
              <a:rPr lang="en-GB" sz="4950" spc="-335" dirty="0">
                <a:solidFill>
                  <a:srgbClr val="F2573D"/>
                </a:solidFill>
              </a:rPr>
            </a:br>
            <a:r>
              <a:rPr lang="en-GB" sz="4800" spc="-340" dirty="0">
                <a:solidFill>
                  <a:schemeClr val="tx1"/>
                </a:solidFill>
              </a:rPr>
              <a:t>What do we expect from the different gender roles? Is this the same across the world</a:t>
            </a:r>
            <a:r>
              <a:rPr lang="en-GB" sz="4950" spc="-340" dirty="0">
                <a:solidFill>
                  <a:schemeClr val="tx1"/>
                </a:solidFill>
              </a:rPr>
              <a:t>?</a:t>
            </a:r>
            <a:endParaRPr sz="4950" dirty="0">
              <a:solidFill>
                <a:schemeClr val="tx1"/>
              </a:solidFill>
            </a:endParaRPr>
          </a:p>
        </p:txBody>
      </p:sp>
      <p:sp>
        <p:nvSpPr>
          <p:cNvPr id="3" name="object 3"/>
          <p:cNvSpPr/>
          <p:nvPr/>
        </p:nvSpPr>
        <p:spPr>
          <a:xfrm>
            <a:off x="628253" y="3001646"/>
            <a:ext cx="6142990" cy="7679055"/>
          </a:xfrm>
          <a:custGeom>
            <a:avLst/>
            <a:gdLst/>
            <a:ahLst/>
            <a:cxnLst/>
            <a:rect l="l" t="t" r="r" b="b"/>
            <a:pathLst>
              <a:path w="6142990" h="7679055">
                <a:moveTo>
                  <a:pt x="5891621" y="0"/>
                </a:moveTo>
                <a:lnTo>
                  <a:pt x="251301" y="0"/>
                </a:lnTo>
                <a:lnTo>
                  <a:pt x="206129" y="4049"/>
                </a:lnTo>
                <a:lnTo>
                  <a:pt x="163613" y="15723"/>
                </a:lnTo>
                <a:lnTo>
                  <a:pt x="124463" y="34311"/>
                </a:lnTo>
                <a:lnTo>
                  <a:pt x="89390" y="59105"/>
                </a:lnTo>
                <a:lnTo>
                  <a:pt x="59102" y="89394"/>
                </a:lnTo>
                <a:lnTo>
                  <a:pt x="34309" y="124468"/>
                </a:lnTo>
                <a:lnTo>
                  <a:pt x="15721" y="163617"/>
                </a:lnTo>
                <a:lnTo>
                  <a:pt x="4048" y="206131"/>
                </a:lnTo>
                <a:lnTo>
                  <a:pt x="0" y="251301"/>
                </a:lnTo>
                <a:lnTo>
                  <a:pt x="0" y="7427355"/>
                </a:lnTo>
                <a:lnTo>
                  <a:pt x="4048" y="7472524"/>
                </a:lnTo>
                <a:lnTo>
                  <a:pt x="15721" y="7515038"/>
                </a:lnTo>
                <a:lnTo>
                  <a:pt x="34309" y="7554187"/>
                </a:lnTo>
                <a:lnTo>
                  <a:pt x="59102" y="7589261"/>
                </a:lnTo>
                <a:lnTo>
                  <a:pt x="89390" y="7619550"/>
                </a:lnTo>
                <a:lnTo>
                  <a:pt x="124463" y="7644344"/>
                </a:lnTo>
                <a:lnTo>
                  <a:pt x="163613" y="7662933"/>
                </a:lnTo>
                <a:lnTo>
                  <a:pt x="206129" y="7674607"/>
                </a:lnTo>
                <a:lnTo>
                  <a:pt x="251301" y="7678656"/>
                </a:lnTo>
                <a:lnTo>
                  <a:pt x="5891621" y="7678656"/>
                </a:lnTo>
                <a:lnTo>
                  <a:pt x="5936793" y="7674607"/>
                </a:lnTo>
                <a:lnTo>
                  <a:pt x="5979309" y="7662933"/>
                </a:lnTo>
                <a:lnTo>
                  <a:pt x="6018458" y="7644344"/>
                </a:lnTo>
                <a:lnTo>
                  <a:pt x="6053532" y="7619550"/>
                </a:lnTo>
                <a:lnTo>
                  <a:pt x="6083820" y="7589261"/>
                </a:lnTo>
                <a:lnTo>
                  <a:pt x="6108613" y="7554187"/>
                </a:lnTo>
                <a:lnTo>
                  <a:pt x="6127201" y="7515038"/>
                </a:lnTo>
                <a:lnTo>
                  <a:pt x="6138874" y="7472524"/>
                </a:lnTo>
                <a:lnTo>
                  <a:pt x="6142922" y="7427355"/>
                </a:lnTo>
                <a:lnTo>
                  <a:pt x="6142922" y="251301"/>
                </a:lnTo>
                <a:lnTo>
                  <a:pt x="6138874" y="206131"/>
                </a:lnTo>
                <a:lnTo>
                  <a:pt x="6127201" y="163617"/>
                </a:lnTo>
                <a:lnTo>
                  <a:pt x="6108613" y="124468"/>
                </a:lnTo>
                <a:lnTo>
                  <a:pt x="6083820" y="89394"/>
                </a:lnTo>
                <a:lnTo>
                  <a:pt x="6053532" y="59105"/>
                </a:lnTo>
                <a:lnTo>
                  <a:pt x="6018458" y="34311"/>
                </a:lnTo>
                <a:lnTo>
                  <a:pt x="5979309" y="15723"/>
                </a:lnTo>
                <a:lnTo>
                  <a:pt x="5936793" y="4049"/>
                </a:lnTo>
                <a:lnTo>
                  <a:pt x="5891621" y="0"/>
                </a:lnTo>
                <a:close/>
              </a:path>
            </a:pathLst>
          </a:custGeom>
          <a:solidFill>
            <a:srgbClr val="F2573D"/>
          </a:solidFill>
        </p:spPr>
        <p:txBody>
          <a:bodyPr wrap="square" lIns="0" tIns="0" rIns="0" bIns="0" rtlCol="0"/>
          <a:lstStyle/>
          <a:p>
            <a:endParaRPr/>
          </a:p>
        </p:txBody>
      </p:sp>
      <p:sp>
        <p:nvSpPr>
          <p:cNvPr id="4" name="object 4"/>
          <p:cNvSpPr txBox="1"/>
          <p:nvPr/>
        </p:nvSpPr>
        <p:spPr>
          <a:xfrm>
            <a:off x="875578" y="3078304"/>
            <a:ext cx="5895663" cy="2845010"/>
          </a:xfrm>
          <a:prstGeom prst="rect">
            <a:avLst/>
          </a:prstGeom>
        </p:spPr>
        <p:txBody>
          <a:bodyPr vert="horz" wrap="square" lIns="0" tIns="137795" rIns="0" bIns="0" rtlCol="0">
            <a:spAutoFit/>
          </a:bodyPr>
          <a:lstStyle/>
          <a:p>
            <a:pPr marL="12700" marR="10160">
              <a:lnSpc>
                <a:spcPts val="4950"/>
              </a:lnSpc>
              <a:spcBef>
                <a:spcPts val="1085"/>
              </a:spcBef>
            </a:pPr>
            <a:r>
              <a:rPr lang="en-GB" sz="4950" b="1" spc="-235" dirty="0">
                <a:solidFill>
                  <a:srgbClr val="FFFFFF"/>
                </a:solidFill>
                <a:latin typeface="Cambria"/>
                <a:cs typeface="Cambria"/>
              </a:rPr>
              <a:t>He/his</a:t>
            </a:r>
          </a:p>
          <a:p>
            <a:pPr marL="12700" marR="10160">
              <a:lnSpc>
                <a:spcPts val="4950"/>
              </a:lnSpc>
              <a:spcBef>
                <a:spcPts val="1085"/>
              </a:spcBef>
            </a:pPr>
            <a:r>
              <a:rPr sz="4950" b="1" spc="-20" dirty="0">
                <a:solidFill>
                  <a:srgbClr val="FFFFFF"/>
                </a:solidFill>
                <a:latin typeface="Cambria"/>
                <a:cs typeface="Cambria"/>
              </a:rPr>
              <a:t> </a:t>
            </a:r>
            <a:r>
              <a:rPr lang="en-GB" sz="4950" b="1" spc="-315" dirty="0">
                <a:solidFill>
                  <a:srgbClr val="FBCDC5"/>
                </a:solidFill>
                <a:latin typeface="Cambria"/>
                <a:cs typeface="Cambria"/>
              </a:rPr>
              <a:t>What do you expect from a “male” gender role?</a:t>
            </a:r>
            <a:endParaRPr sz="4950" dirty="0">
              <a:latin typeface="Cambria"/>
              <a:cs typeface="Cambria"/>
            </a:endParaRPr>
          </a:p>
        </p:txBody>
      </p:sp>
      <p:sp>
        <p:nvSpPr>
          <p:cNvPr id="5" name="object 5"/>
          <p:cNvSpPr/>
          <p:nvPr/>
        </p:nvSpPr>
        <p:spPr>
          <a:xfrm>
            <a:off x="13332928" y="3001646"/>
            <a:ext cx="6142990" cy="7679055"/>
          </a:xfrm>
          <a:custGeom>
            <a:avLst/>
            <a:gdLst/>
            <a:ahLst/>
            <a:cxnLst/>
            <a:rect l="l" t="t" r="r" b="b"/>
            <a:pathLst>
              <a:path w="6142990" h="7679055">
                <a:moveTo>
                  <a:pt x="5891621" y="0"/>
                </a:moveTo>
                <a:lnTo>
                  <a:pt x="251301" y="0"/>
                </a:lnTo>
                <a:lnTo>
                  <a:pt x="206129" y="4049"/>
                </a:lnTo>
                <a:lnTo>
                  <a:pt x="163613" y="15723"/>
                </a:lnTo>
                <a:lnTo>
                  <a:pt x="124463" y="34311"/>
                </a:lnTo>
                <a:lnTo>
                  <a:pt x="89390" y="59105"/>
                </a:lnTo>
                <a:lnTo>
                  <a:pt x="59102" y="89394"/>
                </a:lnTo>
                <a:lnTo>
                  <a:pt x="34309" y="124468"/>
                </a:lnTo>
                <a:lnTo>
                  <a:pt x="15721" y="163617"/>
                </a:lnTo>
                <a:lnTo>
                  <a:pt x="4048" y="206131"/>
                </a:lnTo>
                <a:lnTo>
                  <a:pt x="0" y="251301"/>
                </a:lnTo>
                <a:lnTo>
                  <a:pt x="0" y="7427355"/>
                </a:lnTo>
                <a:lnTo>
                  <a:pt x="4048" y="7472524"/>
                </a:lnTo>
                <a:lnTo>
                  <a:pt x="15721" y="7515038"/>
                </a:lnTo>
                <a:lnTo>
                  <a:pt x="34309" y="7554187"/>
                </a:lnTo>
                <a:lnTo>
                  <a:pt x="59102" y="7589261"/>
                </a:lnTo>
                <a:lnTo>
                  <a:pt x="89390" y="7619550"/>
                </a:lnTo>
                <a:lnTo>
                  <a:pt x="124463" y="7644344"/>
                </a:lnTo>
                <a:lnTo>
                  <a:pt x="163613" y="7662933"/>
                </a:lnTo>
                <a:lnTo>
                  <a:pt x="206129" y="7674607"/>
                </a:lnTo>
                <a:lnTo>
                  <a:pt x="251301" y="7678656"/>
                </a:lnTo>
                <a:lnTo>
                  <a:pt x="5891621" y="7678656"/>
                </a:lnTo>
                <a:lnTo>
                  <a:pt x="5936793" y="7674607"/>
                </a:lnTo>
                <a:lnTo>
                  <a:pt x="5979309" y="7662933"/>
                </a:lnTo>
                <a:lnTo>
                  <a:pt x="6018458" y="7644344"/>
                </a:lnTo>
                <a:lnTo>
                  <a:pt x="6053532" y="7619550"/>
                </a:lnTo>
                <a:lnTo>
                  <a:pt x="6083820" y="7589261"/>
                </a:lnTo>
                <a:lnTo>
                  <a:pt x="6108613" y="7554187"/>
                </a:lnTo>
                <a:lnTo>
                  <a:pt x="6127201" y="7515038"/>
                </a:lnTo>
                <a:lnTo>
                  <a:pt x="6138874" y="7472524"/>
                </a:lnTo>
                <a:lnTo>
                  <a:pt x="6142922" y="7427355"/>
                </a:lnTo>
                <a:lnTo>
                  <a:pt x="6142922" y="251301"/>
                </a:lnTo>
                <a:lnTo>
                  <a:pt x="6138874" y="206131"/>
                </a:lnTo>
                <a:lnTo>
                  <a:pt x="6127201" y="163617"/>
                </a:lnTo>
                <a:lnTo>
                  <a:pt x="6108613" y="124468"/>
                </a:lnTo>
                <a:lnTo>
                  <a:pt x="6083820" y="89394"/>
                </a:lnTo>
                <a:lnTo>
                  <a:pt x="6053532" y="59105"/>
                </a:lnTo>
                <a:lnTo>
                  <a:pt x="6018458" y="34311"/>
                </a:lnTo>
                <a:lnTo>
                  <a:pt x="5979309" y="15723"/>
                </a:lnTo>
                <a:lnTo>
                  <a:pt x="5936793" y="4049"/>
                </a:lnTo>
                <a:lnTo>
                  <a:pt x="5891621" y="0"/>
                </a:lnTo>
                <a:close/>
              </a:path>
            </a:pathLst>
          </a:custGeom>
          <a:solidFill>
            <a:srgbClr val="FEEEEC"/>
          </a:solidFill>
        </p:spPr>
        <p:txBody>
          <a:bodyPr wrap="square" lIns="0" tIns="0" rIns="0" bIns="0" rtlCol="0"/>
          <a:lstStyle/>
          <a:p>
            <a:endParaRPr/>
          </a:p>
        </p:txBody>
      </p:sp>
      <p:sp>
        <p:nvSpPr>
          <p:cNvPr id="6" name="object 6"/>
          <p:cNvSpPr/>
          <p:nvPr/>
        </p:nvSpPr>
        <p:spPr>
          <a:xfrm>
            <a:off x="6980590" y="3001646"/>
            <a:ext cx="6142990" cy="7679055"/>
          </a:xfrm>
          <a:custGeom>
            <a:avLst/>
            <a:gdLst/>
            <a:ahLst/>
            <a:cxnLst/>
            <a:rect l="l" t="t" r="r" b="b"/>
            <a:pathLst>
              <a:path w="6142990" h="7679055">
                <a:moveTo>
                  <a:pt x="5891621" y="0"/>
                </a:moveTo>
                <a:lnTo>
                  <a:pt x="251301" y="0"/>
                </a:lnTo>
                <a:lnTo>
                  <a:pt x="206129" y="4049"/>
                </a:lnTo>
                <a:lnTo>
                  <a:pt x="163613" y="15723"/>
                </a:lnTo>
                <a:lnTo>
                  <a:pt x="124463" y="34311"/>
                </a:lnTo>
                <a:lnTo>
                  <a:pt x="89390" y="59105"/>
                </a:lnTo>
                <a:lnTo>
                  <a:pt x="59102" y="89394"/>
                </a:lnTo>
                <a:lnTo>
                  <a:pt x="34309" y="124468"/>
                </a:lnTo>
                <a:lnTo>
                  <a:pt x="15721" y="163617"/>
                </a:lnTo>
                <a:lnTo>
                  <a:pt x="4048" y="206131"/>
                </a:lnTo>
                <a:lnTo>
                  <a:pt x="0" y="251301"/>
                </a:lnTo>
                <a:lnTo>
                  <a:pt x="0" y="7427355"/>
                </a:lnTo>
                <a:lnTo>
                  <a:pt x="4048" y="7472524"/>
                </a:lnTo>
                <a:lnTo>
                  <a:pt x="15721" y="7515038"/>
                </a:lnTo>
                <a:lnTo>
                  <a:pt x="34309" y="7554187"/>
                </a:lnTo>
                <a:lnTo>
                  <a:pt x="59102" y="7589261"/>
                </a:lnTo>
                <a:lnTo>
                  <a:pt x="89390" y="7619550"/>
                </a:lnTo>
                <a:lnTo>
                  <a:pt x="124463" y="7644344"/>
                </a:lnTo>
                <a:lnTo>
                  <a:pt x="163613" y="7662933"/>
                </a:lnTo>
                <a:lnTo>
                  <a:pt x="206129" y="7674607"/>
                </a:lnTo>
                <a:lnTo>
                  <a:pt x="251301" y="7678656"/>
                </a:lnTo>
                <a:lnTo>
                  <a:pt x="5891621" y="7678656"/>
                </a:lnTo>
                <a:lnTo>
                  <a:pt x="5936791" y="7674607"/>
                </a:lnTo>
                <a:lnTo>
                  <a:pt x="5979305" y="7662933"/>
                </a:lnTo>
                <a:lnTo>
                  <a:pt x="6018454" y="7644344"/>
                </a:lnTo>
                <a:lnTo>
                  <a:pt x="6053528" y="7619550"/>
                </a:lnTo>
                <a:lnTo>
                  <a:pt x="6083817" y="7589261"/>
                </a:lnTo>
                <a:lnTo>
                  <a:pt x="6108610" y="7554187"/>
                </a:lnTo>
                <a:lnTo>
                  <a:pt x="6127199" y="7515038"/>
                </a:lnTo>
                <a:lnTo>
                  <a:pt x="6138873" y="7472524"/>
                </a:lnTo>
                <a:lnTo>
                  <a:pt x="6142922" y="7427355"/>
                </a:lnTo>
                <a:lnTo>
                  <a:pt x="6142922" y="251301"/>
                </a:lnTo>
                <a:lnTo>
                  <a:pt x="6138873" y="206131"/>
                </a:lnTo>
                <a:lnTo>
                  <a:pt x="6127199" y="163617"/>
                </a:lnTo>
                <a:lnTo>
                  <a:pt x="6108610" y="124468"/>
                </a:lnTo>
                <a:lnTo>
                  <a:pt x="6083817" y="89394"/>
                </a:lnTo>
                <a:lnTo>
                  <a:pt x="6053528" y="59105"/>
                </a:lnTo>
                <a:lnTo>
                  <a:pt x="6018454" y="34311"/>
                </a:lnTo>
                <a:lnTo>
                  <a:pt x="5979305" y="15723"/>
                </a:lnTo>
                <a:lnTo>
                  <a:pt x="5936791" y="4049"/>
                </a:lnTo>
                <a:lnTo>
                  <a:pt x="5891621" y="0"/>
                </a:lnTo>
                <a:close/>
              </a:path>
            </a:pathLst>
          </a:custGeom>
          <a:solidFill>
            <a:srgbClr val="FEEEEC"/>
          </a:solidFill>
        </p:spPr>
        <p:txBody>
          <a:bodyPr wrap="square" lIns="0" tIns="0" rIns="0" bIns="0" rtlCol="0"/>
          <a:lstStyle/>
          <a:p>
            <a:endParaRPr/>
          </a:p>
        </p:txBody>
      </p:sp>
      <p:sp>
        <p:nvSpPr>
          <p:cNvPr id="7" name="object 7"/>
          <p:cNvSpPr txBox="1"/>
          <p:nvPr/>
        </p:nvSpPr>
        <p:spPr>
          <a:xfrm>
            <a:off x="7018566" y="3078304"/>
            <a:ext cx="6352339" cy="2203808"/>
          </a:xfrm>
          <a:prstGeom prst="rect">
            <a:avLst/>
          </a:prstGeom>
        </p:spPr>
        <p:txBody>
          <a:bodyPr vert="horz" wrap="square" lIns="0" tIns="137795" rIns="0" bIns="0" rtlCol="0">
            <a:spAutoFit/>
          </a:bodyPr>
          <a:lstStyle/>
          <a:p>
            <a:pPr marL="12700" marR="10160">
              <a:lnSpc>
                <a:spcPts val="4950"/>
              </a:lnSpc>
              <a:spcBef>
                <a:spcPts val="1085"/>
              </a:spcBef>
            </a:pPr>
            <a:r>
              <a:rPr lang="en-GB" sz="4950" b="1" spc="-235" dirty="0">
                <a:solidFill>
                  <a:srgbClr val="F2573D"/>
                </a:solidFill>
                <a:latin typeface="Cambria"/>
                <a:cs typeface="Cambria"/>
              </a:rPr>
              <a:t>She/hers</a:t>
            </a:r>
          </a:p>
          <a:p>
            <a:pPr marL="12700" marR="10160">
              <a:lnSpc>
                <a:spcPts val="4950"/>
              </a:lnSpc>
              <a:spcBef>
                <a:spcPts val="1085"/>
              </a:spcBef>
            </a:pPr>
            <a:r>
              <a:rPr lang="en-GB" sz="4950" b="1" spc="-315" dirty="0">
                <a:solidFill>
                  <a:srgbClr val="F79A8B"/>
                </a:solidFill>
                <a:latin typeface="Cambria"/>
                <a:cs typeface="Cambria"/>
              </a:rPr>
              <a:t>What do you expect from a “female” gender role?</a:t>
            </a:r>
            <a:endParaRPr sz="4950" dirty="0">
              <a:latin typeface="Cambria"/>
              <a:cs typeface="Cambria"/>
            </a:endParaRPr>
          </a:p>
        </p:txBody>
      </p:sp>
      <p:sp>
        <p:nvSpPr>
          <p:cNvPr id="8" name="object 8"/>
          <p:cNvSpPr txBox="1"/>
          <p:nvPr/>
        </p:nvSpPr>
        <p:spPr>
          <a:xfrm>
            <a:off x="13332927" y="3078304"/>
            <a:ext cx="6352339" cy="2845010"/>
          </a:xfrm>
          <a:prstGeom prst="rect">
            <a:avLst/>
          </a:prstGeom>
        </p:spPr>
        <p:txBody>
          <a:bodyPr vert="horz" wrap="square" lIns="0" tIns="137795" rIns="0" bIns="0" rtlCol="0">
            <a:spAutoFit/>
          </a:bodyPr>
          <a:lstStyle/>
          <a:p>
            <a:pPr marL="12700" marR="10160">
              <a:lnSpc>
                <a:spcPts val="4950"/>
              </a:lnSpc>
              <a:spcBef>
                <a:spcPts val="1085"/>
              </a:spcBef>
            </a:pPr>
            <a:r>
              <a:rPr lang="en-GB" sz="4950" b="1" spc="-235" dirty="0">
                <a:solidFill>
                  <a:srgbClr val="F2573D"/>
                </a:solidFill>
                <a:latin typeface="Cambria"/>
                <a:cs typeface="Cambria"/>
              </a:rPr>
              <a:t>They/them</a:t>
            </a:r>
            <a:r>
              <a:rPr sz="4950" b="1" spc="-20" dirty="0">
                <a:solidFill>
                  <a:srgbClr val="F2573D"/>
                </a:solidFill>
                <a:latin typeface="Cambria"/>
                <a:cs typeface="Cambria"/>
              </a:rPr>
              <a:t> </a:t>
            </a:r>
            <a:endParaRPr lang="en-GB" sz="4950" b="1" spc="-315" dirty="0">
              <a:solidFill>
                <a:srgbClr val="F79A8B"/>
              </a:solidFill>
              <a:latin typeface="Cambria"/>
              <a:cs typeface="Cambria"/>
            </a:endParaRPr>
          </a:p>
          <a:p>
            <a:pPr marL="12700" marR="10160">
              <a:lnSpc>
                <a:spcPts val="4950"/>
              </a:lnSpc>
              <a:spcBef>
                <a:spcPts val="1085"/>
              </a:spcBef>
            </a:pPr>
            <a:r>
              <a:rPr lang="en-GB" sz="4950" b="1" spc="-315" dirty="0">
                <a:solidFill>
                  <a:srgbClr val="F79A8B"/>
                </a:solidFill>
                <a:latin typeface="Cambria"/>
                <a:cs typeface="Cambria"/>
              </a:rPr>
              <a:t>What do you expect from a non-binary gender role?</a:t>
            </a:r>
            <a:endParaRPr sz="4950" dirty="0">
              <a:latin typeface="Cambria"/>
              <a:cs typeface="Cambr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28256" y="628609"/>
            <a:ext cx="19037697" cy="1231363"/>
          </a:xfrm>
          <a:prstGeom prst="rect">
            <a:avLst/>
          </a:prstGeom>
        </p:spPr>
        <p:txBody>
          <a:bodyPr vert="horz" wrap="square" lIns="0" tIns="11430" rIns="0" bIns="0" rtlCol="0">
            <a:spAutoFit/>
          </a:bodyPr>
          <a:lstStyle/>
          <a:p>
            <a:pPr marL="12700">
              <a:lnSpc>
                <a:spcPts val="10475"/>
              </a:lnSpc>
              <a:spcBef>
                <a:spcPts val="90"/>
              </a:spcBef>
              <a:buClr>
                <a:srgbClr val="F79A8B"/>
              </a:buClr>
              <a:tabLst>
                <a:tab pos="1599565" algn="l"/>
              </a:tabLst>
            </a:pPr>
            <a:r>
              <a:rPr lang="en-GB" sz="7200" b="1" dirty="0">
                <a:solidFill>
                  <a:srgbClr val="F2563D"/>
                </a:solidFill>
                <a:latin typeface="Cambria"/>
                <a:cs typeface="Cambria"/>
              </a:rPr>
              <a:t>Citizenship in practice</a:t>
            </a:r>
            <a:endParaRPr sz="7200" b="1" dirty="0">
              <a:solidFill>
                <a:srgbClr val="F2563D"/>
              </a:solidFill>
              <a:latin typeface="Cambria"/>
              <a:cs typeface="Cambria"/>
            </a:endParaRPr>
          </a:p>
        </p:txBody>
      </p:sp>
      <p:pic>
        <p:nvPicPr>
          <p:cNvPr id="3" name="object 3"/>
          <p:cNvPicPr/>
          <p:nvPr/>
        </p:nvPicPr>
        <p:blipFill>
          <a:blip r:embed="rId2" cstate="print"/>
          <a:stretch>
            <a:fillRect/>
          </a:stretch>
        </p:blipFill>
        <p:spPr>
          <a:xfrm>
            <a:off x="1022074" y="10445385"/>
            <a:ext cx="234914" cy="234914"/>
          </a:xfrm>
          <a:prstGeom prst="rect">
            <a:avLst/>
          </a:prstGeom>
        </p:spPr>
      </p:pic>
      <p:pic>
        <p:nvPicPr>
          <p:cNvPr id="4" name="object 4"/>
          <p:cNvPicPr/>
          <p:nvPr/>
        </p:nvPicPr>
        <p:blipFill>
          <a:blip r:embed="rId3" cstate="print"/>
          <a:stretch>
            <a:fillRect/>
          </a:stretch>
        </p:blipFill>
        <p:spPr>
          <a:xfrm>
            <a:off x="1022074" y="10052050"/>
            <a:ext cx="234914" cy="234914"/>
          </a:xfrm>
          <a:prstGeom prst="rect">
            <a:avLst/>
          </a:prstGeom>
        </p:spPr>
      </p:pic>
      <p:sp>
        <p:nvSpPr>
          <p:cNvPr id="5" name="object 5"/>
          <p:cNvSpPr/>
          <p:nvPr/>
        </p:nvSpPr>
        <p:spPr>
          <a:xfrm>
            <a:off x="628256" y="10052091"/>
            <a:ext cx="322580" cy="628650"/>
          </a:xfrm>
          <a:custGeom>
            <a:avLst/>
            <a:gdLst/>
            <a:ahLst/>
            <a:cxnLst/>
            <a:rect l="l" t="t" r="r" b="b"/>
            <a:pathLst>
              <a:path w="322580" h="628650">
                <a:moveTo>
                  <a:pt x="320670" y="0"/>
                </a:moveTo>
                <a:lnTo>
                  <a:pt x="262850" y="4143"/>
                </a:lnTo>
                <a:lnTo>
                  <a:pt x="219306" y="14582"/>
                </a:lnTo>
                <a:lnTo>
                  <a:pt x="178333" y="30852"/>
                </a:lnTo>
                <a:lnTo>
                  <a:pt x="140406" y="52480"/>
                </a:lnTo>
                <a:lnTo>
                  <a:pt x="105998" y="78992"/>
                </a:lnTo>
                <a:lnTo>
                  <a:pt x="75584" y="109914"/>
                </a:lnTo>
                <a:lnTo>
                  <a:pt x="49637" y="144771"/>
                </a:lnTo>
                <a:lnTo>
                  <a:pt x="28632" y="183091"/>
                </a:lnTo>
                <a:lnTo>
                  <a:pt x="13041" y="224399"/>
                </a:lnTo>
                <a:lnTo>
                  <a:pt x="3339" y="268222"/>
                </a:lnTo>
                <a:lnTo>
                  <a:pt x="0" y="314084"/>
                </a:lnTo>
                <a:lnTo>
                  <a:pt x="3339" y="359947"/>
                </a:lnTo>
                <a:lnTo>
                  <a:pt x="13041" y="403769"/>
                </a:lnTo>
                <a:lnTo>
                  <a:pt x="28632" y="445077"/>
                </a:lnTo>
                <a:lnTo>
                  <a:pt x="49637" y="483397"/>
                </a:lnTo>
                <a:lnTo>
                  <a:pt x="75584" y="518255"/>
                </a:lnTo>
                <a:lnTo>
                  <a:pt x="105998" y="549176"/>
                </a:lnTo>
                <a:lnTo>
                  <a:pt x="140406" y="575688"/>
                </a:lnTo>
                <a:lnTo>
                  <a:pt x="178333" y="597316"/>
                </a:lnTo>
                <a:lnTo>
                  <a:pt x="219306" y="613587"/>
                </a:lnTo>
                <a:lnTo>
                  <a:pt x="262850" y="624025"/>
                </a:lnTo>
                <a:lnTo>
                  <a:pt x="309048" y="628169"/>
                </a:lnTo>
                <a:lnTo>
                  <a:pt x="320639" y="628169"/>
                </a:lnTo>
                <a:lnTo>
                  <a:pt x="322000" y="623666"/>
                </a:lnTo>
                <a:lnTo>
                  <a:pt x="319089" y="621687"/>
                </a:lnTo>
                <a:lnTo>
                  <a:pt x="292217" y="598082"/>
                </a:lnTo>
                <a:lnTo>
                  <a:pt x="268101" y="566077"/>
                </a:lnTo>
                <a:lnTo>
                  <a:pt x="247244" y="526644"/>
                </a:lnTo>
                <a:lnTo>
                  <a:pt x="230147" y="480756"/>
                </a:lnTo>
                <a:lnTo>
                  <a:pt x="217313" y="429385"/>
                </a:lnTo>
                <a:lnTo>
                  <a:pt x="209245" y="373504"/>
                </a:lnTo>
                <a:lnTo>
                  <a:pt x="206443" y="314084"/>
                </a:lnTo>
                <a:lnTo>
                  <a:pt x="209245" y="254668"/>
                </a:lnTo>
                <a:lnTo>
                  <a:pt x="217313" y="198788"/>
                </a:lnTo>
                <a:lnTo>
                  <a:pt x="230147" y="147417"/>
                </a:lnTo>
                <a:lnTo>
                  <a:pt x="247244" y="101528"/>
                </a:lnTo>
                <a:lnTo>
                  <a:pt x="268101" y="62093"/>
                </a:lnTo>
                <a:lnTo>
                  <a:pt x="292217" y="30087"/>
                </a:lnTo>
                <a:lnTo>
                  <a:pt x="322000" y="4502"/>
                </a:lnTo>
                <a:lnTo>
                  <a:pt x="320670" y="0"/>
                </a:lnTo>
                <a:close/>
              </a:path>
            </a:pathLst>
          </a:custGeom>
          <a:solidFill>
            <a:srgbClr val="F2573D"/>
          </a:solidFill>
        </p:spPr>
        <p:txBody>
          <a:bodyPr wrap="square" lIns="0" tIns="0" rIns="0" bIns="0" rtlCol="0"/>
          <a:lstStyle/>
          <a:p>
            <a:endParaRPr/>
          </a:p>
        </p:txBody>
      </p:sp>
      <p:pic>
        <p:nvPicPr>
          <p:cNvPr id="9" name="Picture 4" descr="A Globally Responsible Wales – The Future Generations Commissioner for Wales">
            <a:extLst>
              <a:ext uri="{FF2B5EF4-FFF2-40B4-BE49-F238E27FC236}">
                <a16:creationId xmlns:a16="http://schemas.microsoft.com/office/drawing/2014/main" id="{373652C1-3571-4880-A584-9D226B10B7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0484" y="2454275"/>
            <a:ext cx="2787035" cy="2787035"/>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72040710-A623-44FA-B1C6-95F97F3F66E4}"/>
              </a:ext>
            </a:extLst>
          </p:cNvPr>
          <p:cNvSpPr txBox="1"/>
          <p:nvPr/>
        </p:nvSpPr>
        <p:spPr>
          <a:xfrm>
            <a:off x="4337050" y="2562931"/>
            <a:ext cx="14935200" cy="8310417"/>
          </a:xfrm>
          <a:prstGeom prst="rect">
            <a:avLst/>
          </a:prstGeom>
          <a:noFill/>
        </p:spPr>
        <p:txBody>
          <a:bodyPr wrap="square" rtlCol="0">
            <a:spAutoFit/>
          </a:bodyPr>
          <a:lstStyle/>
          <a:p>
            <a:pPr marL="0" marR="0" lvl="0" indent="0" defTabSz="914400" rtl="0" eaLnBrk="1" fontAlgn="auto" latinLnBrk="0" hangingPunct="1">
              <a:lnSpc>
                <a:spcPct val="107000"/>
              </a:lnSpc>
              <a:spcBef>
                <a:spcPts val="1000"/>
              </a:spcBef>
              <a:spcAft>
                <a:spcPts val="0"/>
              </a:spcAft>
              <a:buClrTx/>
              <a:buSzTx/>
              <a:buFont typeface="Arial" charset="0"/>
              <a:buNone/>
              <a:tabLst>
                <a:tab pos="457200" algn="l"/>
              </a:tabLst>
              <a:defRPr/>
            </a:pPr>
            <a:r>
              <a:rPr lang="en-GB" sz="4400" b="1" kern="1200" dirty="0">
                <a:solidFill>
                  <a:schemeClr val="tx1"/>
                </a:solidFill>
                <a:latin typeface="Cambria" panose="02040503050406030204" pitchFamily="18" charset="0"/>
                <a:ea typeface="Cambria" panose="02040503050406030204" pitchFamily="18" charset="0"/>
              </a:rPr>
              <a:t>Imagine that, overnight, all of the world’s women/men disappear. What would the consequences be for:</a:t>
            </a:r>
          </a:p>
          <a:p>
            <a:pPr marL="571500" marR="0" lvl="0" indent="-571500" defTabSz="914400" rtl="0" eaLnBrk="1" fontAlgn="auto" latinLnBrk="0" hangingPunct="1">
              <a:lnSpc>
                <a:spcPct val="107000"/>
              </a:lnSpc>
              <a:spcBef>
                <a:spcPts val="1000"/>
              </a:spcBef>
              <a:spcAft>
                <a:spcPts val="0"/>
              </a:spcAft>
              <a:buClrTx/>
              <a:buSzTx/>
              <a:buFont typeface="Arial" panose="020B0604020202020204" pitchFamily="34" charset="0"/>
              <a:buChar char="•"/>
              <a:tabLst>
                <a:tab pos="457200" algn="l"/>
              </a:tabLst>
              <a:defRPr/>
            </a:pPr>
            <a:r>
              <a:rPr lang="en-GB" sz="4400" b="1" dirty="0">
                <a:solidFill>
                  <a:schemeClr val="tx1"/>
                </a:solidFill>
                <a:latin typeface="Cambria" panose="02040503050406030204" pitchFamily="18" charset="0"/>
                <a:ea typeface="Cambria" panose="02040503050406030204" pitchFamily="18" charset="0"/>
              </a:rPr>
              <a:t>Politics</a:t>
            </a:r>
          </a:p>
          <a:p>
            <a:pPr marL="571500" marR="0" lvl="0" indent="-571500" defTabSz="914400" rtl="0" eaLnBrk="1" fontAlgn="auto" latinLnBrk="0" hangingPunct="1">
              <a:lnSpc>
                <a:spcPct val="107000"/>
              </a:lnSpc>
              <a:spcBef>
                <a:spcPts val="1000"/>
              </a:spcBef>
              <a:spcAft>
                <a:spcPts val="0"/>
              </a:spcAft>
              <a:buClrTx/>
              <a:buSzTx/>
              <a:buFont typeface="Arial" panose="020B0604020202020204" pitchFamily="34" charset="0"/>
              <a:buChar char="•"/>
              <a:tabLst>
                <a:tab pos="457200" algn="l"/>
              </a:tabLst>
              <a:defRPr/>
            </a:pPr>
            <a:r>
              <a:rPr lang="en-GB" sz="4400" b="1" dirty="0">
                <a:solidFill>
                  <a:schemeClr val="tx1"/>
                </a:solidFill>
                <a:latin typeface="Cambria" panose="02040503050406030204" pitchFamily="18" charset="0"/>
                <a:ea typeface="Cambria" panose="02040503050406030204" pitchFamily="18" charset="0"/>
              </a:rPr>
              <a:t>Transport</a:t>
            </a:r>
          </a:p>
          <a:p>
            <a:pPr marL="571500" marR="0" lvl="0" indent="-571500" defTabSz="914400" rtl="0" eaLnBrk="1" fontAlgn="auto" latinLnBrk="0" hangingPunct="1">
              <a:lnSpc>
                <a:spcPct val="107000"/>
              </a:lnSpc>
              <a:spcBef>
                <a:spcPts val="1000"/>
              </a:spcBef>
              <a:spcAft>
                <a:spcPts val="0"/>
              </a:spcAft>
              <a:buClrTx/>
              <a:buSzTx/>
              <a:buFont typeface="Arial" panose="020B0604020202020204" pitchFamily="34" charset="0"/>
              <a:buChar char="•"/>
              <a:tabLst>
                <a:tab pos="457200" algn="l"/>
              </a:tabLst>
              <a:defRPr/>
            </a:pPr>
            <a:r>
              <a:rPr lang="en-GB" sz="4400" b="1" dirty="0">
                <a:solidFill>
                  <a:schemeClr val="tx1"/>
                </a:solidFill>
                <a:latin typeface="Cambria" panose="02040503050406030204" pitchFamily="18" charset="0"/>
                <a:ea typeface="Cambria" panose="02040503050406030204" pitchFamily="18" charset="0"/>
              </a:rPr>
              <a:t>Families</a:t>
            </a:r>
          </a:p>
          <a:p>
            <a:pPr marL="571500" marR="0" lvl="0" indent="-571500" defTabSz="914400" rtl="0" eaLnBrk="1" fontAlgn="auto" latinLnBrk="0" hangingPunct="1">
              <a:lnSpc>
                <a:spcPct val="107000"/>
              </a:lnSpc>
              <a:spcBef>
                <a:spcPts val="1000"/>
              </a:spcBef>
              <a:spcAft>
                <a:spcPts val="0"/>
              </a:spcAft>
              <a:buClrTx/>
              <a:buSzTx/>
              <a:buFont typeface="Arial" panose="020B0604020202020204" pitchFamily="34" charset="0"/>
              <a:buChar char="•"/>
              <a:tabLst>
                <a:tab pos="457200" algn="l"/>
              </a:tabLst>
              <a:defRPr/>
            </a:pPr>
            <a:r>
              <a:rPr lang="en-GB" sz="4400" b="1" dirty="0">
                <a:solidFill>
                  <a:schemeClr val="tx1"/>
                </a:solidFill>
                <a:latin typeface="Cambria" panose="02040503050406030204" pitchFamily="18" charset="0"/>
                <a:ea typeface="Cambria" panose="02040503050406030204" pitchFamily="18" charset="0"/>
              </a:rPr>
              <a:t>Crime and enforcement</a:t>
            </a:r>
          </a:p>
          <a:p>
            <a:pPr marL="571500" marR="0" lvl="0" indent="-571500" defTabSz="914400" rtl="0" eaLnBrk="1" fontAlgn="auto" latinLnBrk="0" hangingPunct="1">
              <a:lnSpc>
                <a:spcPct val="107000"/>
              </a:lnSpc>
              <a:spcBef>
                <a:spcPts val="1000"/>
              </a:spcBef>
              <a:spcAft>
                <a:spcPts val="0"/>
              </a:spcAft>
              <a:buClrTx/>
              <a:buSzTx/>
              <a:buFont typeface="Arial" panose="020B0604020202020204" pitchFamily="34" charset="0"/>
              <a:buChar char="•"/>
              <a:tabLst>
                <a:tab pos="457200" algn="l"/>
              </a:tabLst>
              <a:defRPr/>
            </a:pPr>
            <a:r>
              <a:rPr lang="en-GB" sz="4400" b="1" dirty="0">
                <a:solidFill>
                  <a:schemeClr val="tx1"/>
                </a:solidFill>
                <a:latin typeface="Cambria" panose="02040503050406030204" pitchFamily="18" charset="0"/>
                <a:ea typeface="Cambria" panose="02040503050406030204" pitchFamily="18" charset="0"/>
              </a:rPr>
              <a:t>The media</a:t>
            </a:r>
          </a:p>
          <a:p>
            <a:pPr marL="571500" marR="0" lvl="0" indent="-571500" defTabSz="914400" rtl="0" eaLnBrk="1" fontAlgn="auto" latinLnBrk="0" hangingPunct="1">
              <a:lnSpc>
                <a:spcPct val="107000"/>
              </a:lnSpc>
              <a:spcBef>
                <a:spcPts val="1000"/>
              </a:spcBef>
              <a:spcAft>
                <a:spcPts val="0"/>
              </a:spcAft>
              <a:buClrTx/>
              <a:buSzTx/>
              <a:buFont typeface="Arial" panose="020B0604020202020204" pitchFamily="34" charset="0"/>
              <a:buChar char="•"/>
              <a:tabLst>
                <a:tab pos="457200" algn="l"/>
              </a:tabLst>
              <a:defRPr/>
            </a:pPr>
            <a:r>
              <a:rPr lang="en-GB" sz="4400" b="1" dirty="0">
                <a:solidFill>
                  <a:schemeClr val="tx1"/>
                </a:solidFill>
                <a:latin typeface="Cambria" panose="02040503050406030204" pitchFamily="18" charset="0"/>
                <a:ea typeface="Cambria" panose="02040503050406030204" pitchFamily="18" charset="0"/>
              </a:rPr>
              <a:t>International relations</a:t>
            </a:r>
          </a:p>
          <a:p>
            <a:pPr marR="0" lvl="0" defTabSz="914400" rtl="0" eaLnBrk="1" fontAlgn="auto" latinLnBrk="0" hangingPunct="1">
              <a:lnSpc>
                <a:spcPct val="107000"/>
              </a:lnSpc>
              <a:spcBef>
                <a:spcPts val="1000"/>
              </a:spcBef>
              <a:spcAft>
                <a:spcPts val="0"/>
              </a:spcAft>
              <a:buClrTx/>
              <a:buSzTx/>
              <a:tabLst>
                <a:tab pos="457200" algn="l"/>
              </a:tabLst>
              <a:defRPr/>
            </a:pPr>
            <a:endParaRPr lang="en-GB" sz="4400" b="1" dirty="0">
              <a:solidFill>
                <a:schemeClr val="tx1"/>
              </a:solidFill>
              <a:latin typeface="Cambria" panose="02040503050406030204" pitchFamily="18" charset="0"/>
              <a:ea typeface="Cambria" panose="02040503050406030204" pitchFamily="18" charset="0"/>
            </a:endParaRPr>
          </a:p>
          <a:p>
            <a:pPr marR="0" lvl="0" defTabSz="914400" rtl="0" eaLnBrk="1" fontAlgn="auto" latinLnBrk="0" hangingPunct="1">
              <a:lnSpc>
                <a:spcPct val="107000"/>
              </a:lnSpc>
              <a:spcBef>
                <a:spcPts val="1000"/>
              </a:spcBef>
              <a:spcAft>
                <a:spcPts val="0"/>
              </a:spcAft>
              <a:buClrTx/>
              <a:buSzTx/>
              <a:tabLst>
                <a:tab pos="457200" algn="l"/>
              </a:tabLst>
              <a:defRPr/>
            </a:pPr>
            <a:r>
              <a:rPr lang="en-GB" sz="4400" b="1" dirty="0">
                <a:solidFill>
                  <a:srgbClr val="F2563D"/>
                </a:solidFill>
                <a:latin typeface="Cambria" panose="02040503050406030204" pitchFamily="18" charset="0"/>
                <a:ea typeface="Cambria" panose="02040503050406030204" pitchFamily="18" charset="0"/>
              </a:rPr>
              <a:t>Do you think this would be the same in all countries?</a:t>
            </a:r>
          </a:p>
        </p:txBody>
      </p:sp>
    </p:spTree>
    <p:extLst>
      <p:ext uri="{BB962C8B-B14F-4D97-AF65-F5344CB8AC3E}">
        <p14:creationId xmlns:p14="http://schemas.microsoft.com/office/powerpoint/2010/main" val="4127290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36E4ED-40CD-4373-913A-C94139552BEE}"/>
              </a:ext>
            </a:extLst>
          </p:cNvPr>
          <p:cNvSpPr/>
          <p:nvPr/>
        </p:nvSpPr>
        <p:spPr>
          <a:xfrm>
            <a:off x="1179518" y="925944"/>
            <a:ext cx="9417963" cy="802848"/>
          </a:xfrm>
          <a:prstGeom prst="rect">
            <a:avLst/>
          </a:prstGeom>
        </p:spPr>
        <p:txBody>
          <a:bodyPr wrap="none">
            <a:spAutoFit/>
          </a:bodyPr>
          <a:lstStyle/>
          <a:p>
            <a:r>
              <a:rPr lang="en-GB" sz="4617" b="1" dirty="0">
                <a:solidFill>
                  <a:srgbClr val="F2563D"/>
                </a:solidFill>
                <a:latin typeface="Umbuntu"/>
              </a:rPr>
              <a:t>Sustainable Development and gender</a:t>
            </a:r>
          </a:p>
        </p:txBody>
      </p:sp>
      <p:pic>
        <p:nvPicPr>
          <p:cNvPr id="3" name="Picture 2">
            <a:extLst>
              <a:ext uri="{FF2B5EF4-FFF2-40B4-BE49-F238E27FC236}">
                <a16:creationId xmlns:a16="http://schemas.microsoft.com/office/drawing/2014/main" id="{BBC8FA36-FD4E-413F-8F27-AA9F499585B8}"/>
              </a:ext>
            </a:extLst>
          </p:cNvPr>
          <p:cNvPicPr>
            <a:picLocks noChangeAspect="1"/>
          </p:cNvPicPr>
          <p:nvPr/>
        </p:nvPicPr>
        <p:blipFill>
          <a:blip r:embed="rId3"/>
          <a:stretch>
            <a:fillRect/>
          </a:stretch>
        </p:blipFill>
        <p:spPr>
          <a:xfrm>
            <a:off x="222250" y="2425088"/>
            <a:ext cx="17005407" cy="8617746"/>
          </a:xfrm>
          <a:prstGeom prst="rect">
            <a:avLst/>
          </a:prstGeom>
        </p:spPr>
      </p:pic>
      <p:sp>
        <p:nvSpPr>
          <p:cNvPr id="5" name="TextBox 4">
            <a:extLst>
              <a:ext uri="{FF2B5EF4-FFF2-40B4-BE49-F238E27FC236}">
                <a16:creationId xmlns:a16="http://schemas.microsoft.com/office/drawing/2014/main" id="{B9949146-550B-4EEA-8084-47EEF548F1BD}"/>
              </a:ext>
            </a:extLst>
          </p:cNvPr>
          <p:cNvSpPr txBox="1"/>
          <p:nvPr/>
        </p:nvSpPr>
        <p:spPr>
          <a:xfrm>
            <a:off x="13633450" y="297631"/>
            <a:ext cx="6470650" cy="2308324"/>
          </a:xfrm>
          <a:prstGeom prst="rect">
            <a:avLst/>
          </a:prstGeom>
          <a:solidFill>
            <a:srgbClr val="843BBB"/>
          </a:solidFill>
        </p:spPr>
        <p:txBody>
          <a:bodyPr wrap="square" rtlCol="0">
            <a:spAutoFit/>
          </a:bodyPr>
          <a:lstStyle/>
          <a:p>
            <a:r>
              <a:rPr lang="en-GB" sz="3600" dirty="0">
                <a:solidFill>
                  <a:schemeClr val="bg1"/>
                </a:solidFill>
                <a:latin typeface="Cambria" panose="02040503050406030204" pitchFamily="18" charset="0"/>
                <a:ea typeface="Cambria" panose="02040503050406030204" pitchFamily="18" charset="0"/>
              </a:rPr>
              <a:t>Looking at the Sustainable Development Goals, how many of these themes did you touch on?</a:t>
            </a:r>
          </a:p>
        </p:txBody>
      </p:sp>
    </p:spTree>
    <p:extLst>
      <p:ext uri="{BB962C8B-B14F-4D97-AF65-F5344CB8AC3E}">
        <p14:creationId xmlns:p14="http://schemas.microsoft.com/office/powerpoint/2010/main" val="294837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mage xmlns="317d4d8b-937f-48ae-b58a-093af060d5d3" xsi:nil="true"/>
    <lcf76f155ced4ddcb4097134ff3c332f xmlns="317d4d8b-937f-48ae-b58a-093af060d5d3">
      <Terms xmlns="http://schemas.microsoft.com/office/infopath/2007/PartnerControls"/>
    </lcf76f155ced4ddcb4097134ff3c332f>
    <TaxCatchAll xmlns="8f72fa40-118e-49b6-8212-144bd30e45b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A8263FB18219D41BC299F52936CFDB0" ma:contentTypeVersion="20" ma:contentTypeDescription="Create a new document." ma:contentTypeScope="" ma:versionID="81c7aee97f5f1d23cf9f01b9b6d04987">
  <xsd:schema xmlns:xsd="http://www.w3.org/2001/XMLSchema" xmlns:xs="http://www.w3.org/2001/XMLSchema" xmlns:p="http://schemas.microsoft.com/office/2006/metadata/properties" xmlns:ns2="8f72fa40-118e-49b6-8212-144bd30e45b8" xmlns:ns3="317d4d8b-937f-48ae-b58a-093af060d5d3" targetNamespace="http://schemas.microsoft.com/office/2006/metadata/properties" ma:root="true" ma:fieldsID="19107c2e152723132e4e518eb3ecf0a5" ns2:_="" ns3:_="">
    <xsd:import namespace="8f72fa40-118e-49b6-8212-144bd30e45b8"/>
    <xsd:import namespace="317d4d8b-937f-48ae-b58a-093af060d5d3"/>
    <xsd:element name="properties">
      <xsd:complexType>
        <xsd:sequence>
          <xsd:element name="documentManagement">
            <xsd:complexType>
              <xsd:all>
                <xsd:element ref="ns2:SharedWithUsers" minOccurs="0"/>
                <xsd:element ref="ns2:SharingHintHash"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OCR" minOccurs="0"/>
                <xsd:element ref="ns3:MediaServiceAutoKeyPoints" minOccurs="0"/>
                <xsd:element ref="ns3:MediaServiceKeyPoints"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Location" minOccurs="0"/>
                <xsd:element ref="ns3:Imag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72fa40-118e-49b6-8212-144bd30e45b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d0e0aa91-ce73-497e-9f4f-2dccf791a8d0}" ma:internalName="TaxCatchAll" ma:showField="CatchAllData" ma:web="8f72fa40-118e-49b6-8212-144bd30e45b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17d4d8b-937f-48ae-b58a-093af060d5d3"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ef8ffa3-6e5b-49ac-9ceb-433af9d5962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Location" ma:index="26" nillable="true" ma:displayName="Location" ma:indexed="true" ma:internalName="MediaServiceLocation" ma:readOnly="true">
      <xsd:simpleType>
        <xsd:restriction base="dms:Text"/>
      </xsd:simpleType>
    </xsd:element>
    <xsd:element name="Image" ma:index="27" nillable="true" ma:displayName="Image" ma:format="Thumbnail" ma:internalName="Imag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AE1E461-3398-475E-938B-8D788E30FC88}">
  <ds:schemaRef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8f72fa40-118e-49b6-8212-144bd30e45b8"/>
    <ds:schemaRef ds:uri="http://purl.org/dc/terms/"/>
    <ds:schemaRef ds:uri="317d4d8b-937f-48ae-b58a-093af060d5d3"/>
    <ds:schemaRef ds:uri="http://www.w3.org/XML/1998/namespace"/>
    <ds:schemaRef ds:uri="http://purl.org/dc/dcmitype/"/>
  </ds:schemaRefs>
</ds:datastoreItem>
</file>

<file path=customXml/itemProps2.xml><?xml version="1.0" encoding="utf-8"?>
<ds:datastoreItem xmlns:ds="http://schemas.openxmlformats.org/officeDocument/2006/customXml" ds:itemID="{D9F042C0-76F3-4514-AC14-1C107CB61359}">
  <ds:schemaRefs>
    <ds:schemaRef ds:uri="http://schemas.microsoft.com/sharepoint/v3/contenttype/forms"/>
  </ds:schemaRefs>
</ds:datastoreItem>
</file>

<file path=customXml/itemProps3.xml><?xml version="1.0" encoding="utf-8"?>
<ds:datastoreItem xmlns:ds="http://schemas.openxmlformats.org/officeDocument/2006/customXml" ds:itemID="{F7AF433D-FF9A-4274-9784-3BC44557EE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f72fa40-118e-49b6-8212-144bd30e45b8"/>
    <ds:schemaRef ds:uri="317d4d8b-937f-48ae-b58a-093af060d5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41</TotalTime>
  <Words>692</Words>
  <Application>Microsoft Office PowerPoint</Application>
  <PresentationFormat>Custom</PresentationFormat>
  <Paragraphs>80</Paragraphs>
  <Slides>7</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vt:i4>
      </vt:variant>
    </vt:vector>
  </HeadingPairs>
  <TitlesOfParts>
    <vt:vector size="18" baseType="lpstr">
      <vt:lpstr>Arial</vt:lpstr>
      <vt:lpstr>Barlow</vt:lpstr>
      <vt:lpstr>Calibri</vt:lpstr>
      <vt:lpstr>Cambria</vt:lpstr>
      <vt:lpstr>Courier New</vt:lpstr>
      <vt:lpstr>Tahoma</vt:lpstr>
      <vt:lpstr>Times New Roman</vt:lpstr>
      <vt:lpstr>Ubuntu</vt:lpstr>
      <vt:lpstr>Umbuntu</vt:lpstr>
      <vt:lpstr>Verdana</vt:lpstr>
      <vt:lpstr>Office Theme</vt:lpstr>
      <vt:lpstr>PowerPoint Presentation</vt:lpstr>
      <vt:lpstr>PowerPoint Presentation</vt:lpstr>
      <vt:lpstr>PowerPoint Presentation</vt:lpstr>
      <vt:lpstr>PowerPoint Presentation</vt:lpstr>
      <vt:lpstr>Using pronouns What do we expect from the different gender roles? Is this the same across the world?</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 Title October 2025</dc:title>
  <dc:creator>AmberDemetrius</dc:creator>
  <cp:lastModifiedBy>Amber Demetrius</cp:lastModifiedBy>
  <cp:revision>7</cp:revision>
  <dcterms:created xsi:type="dcterms:W3CDTF">2025-11-13T00:05:35Z</dcterms:created>
  <dcterms:modified xsi:type="dcterms:W3CDTF">2026-02-21T15:15:41Z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2025-10-17T00:00:00Z</vt:filetime>
  </property>
  <property fmtid="{D5CDD505-2E9C-101B-9397-08002B2CF9AE}" pid="3" name="Creator">
    <vt:lpwstr>Adobe InDesign 20.5 (Macintosh)</vt:lpwstr>
  </property>
  <property fmtid="{D5CDD505-2E9C-101B-9397-08002B2CF9AE}" pid="4" name="LastSaved">
    <vt:filetime>2025-11-13T00:00:00Z</vt:filetime>
  </property>
  <property fmtid="{D5CDD505-2E9C-101B-9397-08002B2CF9AE}" pid="5" name="Producer">
    <vt:lpwstr>Adobe PDF Library 17.0</vt:lpwstr>
  </property>
  <property fmtid="{D5CDD505-2E9C-101B-9397-08002B2CF9AE}" pid="6" name="ContentTypeId">
    <vt:lpwstr>0x010100CA8263FB18219D41BC299F52936CFDB0</vt:lpwstr>
  </property>
</Properties>
</file>