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39"/>
  </p:notesMasterIdLst>
  <p:sldIdLst>
    <p:sldId id="260" r:id="rId2"/>
    <p:sldId id="262" r:id="rId3"/>
    <p:sldId id="266" r:id="rId4"/>
    <p:sldId id="280" r:id="rId5"/>
    <p:sldId id="328" r:id="rId6"/>
    <p:sldId id="268" r:id="rId7"/>
    <p:sldId id="277" r:id="rId8"/>
    <p:sldId id="281" r:id="rId9"/>
    <p:sldId id="286" r:id="rId10"/>
    <p:sldId id="321" r:id="rId11"/>
    <p:sldId id="324" r:id="rId12"/>
    <p:sldId id="322" r:id="rId13"/>
    <p:sldId id="285" r:id="rId14"/>
    <p:sldId id="297" r:id="rId15"/>
    <p:sldId id="301" r:id="rId16"/>
    <p:sldId id="302" r:id="rId17"/>
    <p:sldId id="314" r:id="rId18"/>
    <p:sldId id="313" r:id="rId19"/>
    <p:sldId id="303" r:id="rId20"/>
    <p:sldId id="304" r:id="rId21"/>
    <p:sldId id="305" r:id="rId22"/>
    <p:sldId id="306" r:id="rId23"/>
    <p:sldId id="307" r:id="rId24"/>
    <p:sldId id="308" r:id="rId25"/>
    <p:sldId id="309" r:id="rId26"/>
    <p:sldId id="325" r:id="rId27"/>
    <p:sldId id="310" r:id="rId28"/>
    <p:sldId id="319" r:id="rId29"/>
    <p:sldId id="311" r:id="rId30"/>
    <p:sldId id="312" r:id="rId31"/>
    <p:sldId id="320" r:id="rId32"/>
    <p:sldId id="265" r:id="rId33"/>
    <p:sldId id="298" r:id="rId34"/>
    <p:sldId id="326" r:id="rId35"/>
    <p:sldId id="330" r:id="rId36"/>
    <p:sldId id="331" r:id="rId37"/>
    <p:sldId id="329" r:id="rId38"/>
  </p:sldIdLst>
  <p:sldSz cx="24382413" cy="13716000"/>
  <p:notesSz cx="6858000" cy="9144000"/>
  <p:defaultText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0418CD-0B93-9FFF-ACEC-C5BAEFC192E4}" v="1" dt="2026-04-29T15:28:34.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57"/>
    <p:restoredTop sz="94690"/>
  </p:normalViewPr>
  <p:slideViewPr>
    <p:cSldViewPr snapToGrid="0" snapToObjects="1">
      <p:cViewPr varScale="1">
        <p:scale>
          <a:sx n="52" d="100"/>
          <a:sy n="52" d="100"/>
        </p:scale>
        <p:origin x="1528" y="488"/>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ig Owen" userId="S::craigowen@wcia.org.uk::c51fa066-3a8e-4490-81d0-8d18da2845ae" providerId="AD" clId="Web-{B60418CD-0B93-9FFF-ACEC-C5BAEFC192E4}"/>
    <pc:docChg chg="modSld">
      <pc:chgData name="Craig Owen" userId="S::craigowen@wcia.org.uk::c51fa066-3a8e-4490-81d0-8d18da2845ae" providerId="AD" clId="Web-{B60418CD-0B93-9FFF-ACEC-C5BAEFC192E4}" dt="2026-04-29T15:28:34.603" v="0" actId="20577"/>
      <pc:docMkLst>
        <pc:docMk/>
      </pc:docMkLst>
      <pc:sldChg chg="modSp">
        <pc:chgData name="Craig Owen" userId="S::craigowen@wcia.org.uk::c51fa066-3a8e-4490-81d0-8d18da2845ae" providerId="AD" clId="Web-{B60418CD-0B93-9FFF-ACEC-C5BAEFC192E4}" dt="2026-04-29T15:28:34.603" v="0" actId="20577"/>
        <pc:sldMkLst>
          <pc:docMk/>
          <pc:sldMk cId="3272108507" sldId="260"/>
        </pc:sldMkLst>
        <pc:spChg chg="mod">
          <ac:chgData name="Craig Owen" userId="S::craigowen@wcia.org.uk::c51fa066-3a8e-4490-81d0-8d18da2845ae" providerId="AD" clId="Web-{B60418CD-0B93-9FFF-ACEC-C5BAEFC192E4}" dt="2026-04-29T15:28:34.603" v="0" actId="20577"/>
          <ac:spMkLst>
            <pc:docMk/>
            <pc:sldMk cId="3272108507" sldId="260"/>
            <ac:spMk id="5" creationId="{7F8A7915-BD0E-A74C-5DC1-41E693DD959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1D7783-E405-45D6-88B1-8CED30AE5B34}" type="datetimeFigureOut">
              <a:rPr lang="en-GB" smtClean="0"/>
              <a:t>29/04/2026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EC094D-8D12-48DE-9593-7C27DE0A52CD}" type="slidenum">
              <a:rPr lang="en-GB" smtClean="0"/>
              <a:t>‹#›</a:t>
            </a:fld>
            <a:endParaRPr lang="en-GB"/>
          </a:p>
        </p:txBody>
      </p:sp>
    </p:spTree>
    <p:extLst>
      <p:ext uri="{BB962C8B-B14F-4D97-AF65-F5344CB8AC3E}">
        <p14:creationId xmlns:p14="http://schemas.microsoft.com/office/powerpoint/2010/main" val="3838531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C6EE7-A13B-3BC5-87C7-5018A7B6C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14966-6D7D-4A44-6652-D01CA09081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F1595-FCFF-BCCF-F7DF-D7FDA0D72F8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D2B7490-FA05-4CAB-52F1-6EF5ADE391F5}"/>
              </a:ext>
            </a:extLst>
          </p:cNvPr>
          <p:cNvSpPr>
            <a:spLocks noGrp="1"/>
          </p:cNvSpPr>
          <p:nvPr>
            <p:ph type="sldNum" sz="quarter" idx="5"/>
          </p:nvPr>
        </p:nvSpPr>
        <p:spPr/>
        <p:txBody>
          <a:bodyPr/>
          <a:lstStyle/>
          <a:p>
            <a:fld id="{83EC094D-8D12-48DE-9593-7C27DE0A52CD}" type="slidenum">
              <a:rPr lang="en-GB" smtClean="0"/>
              <a:t>1</a:t>
            </a:fld>
            <a:endParaRPr lang="en-GB"/>
          </a:p>
        </p:txBody>
      </p:sp>
    </p:spTree>
    <p:extLst>
      <p:ext uri="{BB962C8B-B14F-4D97-AF65-F5344CB8AC3E}">
        <p14:creationId xmlns:p14="http://schemas.microsoft.com/office/powerpoint/2010/main" val="4198682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ACBA72E1-79B6-9175-FB2F-67EF2EEA53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34711" y="379800"/>
            <a:ext cx="12956400" cy="12956400"/>
          </a:xfrm>
          <a:prstGeom prst="rect">
            <a:avLst/>
          </a:prstGeom>
        </p:spPr>
      </p:pic>
      <p:pic>
        <p:nvPicPr>
          <p:cNvPr id="12" name="Graphic 11">
            <a:extLst>
              <a:ext uri="{FF2B5EF4-FFF2-40B4-BE49-F238E27FC236}">
                <a16:creationId xmlns:a16="http://schemas.microsoft.com/office/drawing/2014/main" id="{F6D26C59-282D-171B-707A-6D1A24D929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08913"/>
            <a:ext cx="2541600" cy="843500"/>
          </a:xfrm>
          <a:prstGeom prst="rect">
            <a:avLst/>
          </a:prstGeom>
        </p:spPr>
      </p:pic>
      <p:sp>
        <p:nvSpPr>
          <p:cNvPr id="15" name="Text Placeholder 14">
            <a:extLst>
              <a:ext uri="{FF2B5EF4-FFF2-40B4-BE49-F238E27FC236}">
                <a16:creationId xmlns:a16="http://schemas.microsoft.com/office/drawing/2014/main" id="{66270716-FBB9-B246-53BE-80F5360585C7}"/>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
        <p:nvSpPr>
          <p:cNvPr id="16" name="Text Placeholder 7">
            <a:extLst>
              <a:ext uri="{FF2B5EF4-FFF2-40B4-BE49-F238E27FC236}">
                <a16:creationId xmlns:a16="http://schemas.microsoft.com/office/drawing/2014/main" id="{07748B0A-7D45-01D6-14FB-4703224B5237}"/>
              </a:ext>
            </a:extLst>
          </p:cNvPr>
          <p:cNvSpPr>
            <a:spLocks noGrp="1"/>
          </p:cNvSpPr>
          <p:nvPr>
            <p:ph type="body" sz="quarter" idx="10"/>
          </p:nvPr>
        </p:nvSpPr>
        <p:spPr>
          <a:xfrm>
            <a:off x="760414" y="2705100"/>
            <a:ext cx="13479462" cy="8864600"/>
          </a:xfrm>
        </p:spPr>
        <p:txBody>
          <a:bodyPr anchor="ctr">
            <a:noAutofit/>
          </a:bodyPr>
          <a:lstStyle>
            <a:lvl1pPr>
              <a:lnSpc>
                <a:spcPct val="84000"/>
              </a:lnSpc>
              <a:defRPr sz="11000" b="0" i="0" spc="-20" baseline="0">
                <a:solidFill>
                  <a:schemeClr val="bg1"/>
                </a:solidFill>
                <a:latin typeface="+mj-lt"/>
              </a:defRPr>
            </a:lvl1pPr>
            <a:lvl2pPr>
              <a:lnSpc>
                <a:spcPct val="84000"/>
              </a:lnSpc>
              <a:defRPr sz="11000" b="0" spc="-20" baseline="0">
                <a:solidFill>
                  <a:schemeClr val="bg1"/>
                </a:solidFill>
                <a:latin typeface="ITC Benguiat Std Medium Cn" panose="02030606050306020704" pitchFamily="18" charset="77"/>
              </a:defRPr>
            </a:lvl2pPr>
            <a:lvl3pPr>
              <a:lnSpc>
                <a:spcPct val="84000"/>
              </a:lnSpc>
              <a:defRPr>
                <a:solidFill>
                  <a:schemeClr val="bg1"/>
                </a:solidFill>
              </a:defRPr>
            </a:lvl3pPr>
            <a:lvl4pPr>
              <a:lnSpc>
                <a:spcPct val="84000"/>
              </a:lnSpc>
              <a:defRPr>
                <a:solidFill>
                  <a:schemeClr val="bg1"/>
                </a:solidFill>
              </a:defRPr>
            </a:lvl4pPr>
            <a:lvl5pPr>
              <a:lnSpc>
                <a:spcPct val="84000"/>
              </a:lnSpc>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533698394"/>
      </p:ext>
    </p:extLst>
  </p:cSld>
  <p:clrMapOvr>
    <a:masterClrMapping/>
  </p:clrMapOvr>
  <p:extLst>
    <p:ext uri="{DCECCB84-F9BA-43D5-87BE-67443E8EF086}">
      <p15:sldGuideLst xmlns:p15="http://schemas.microsoft.com/office/powerpoint/2012/main">
        <p15:guide id="3" orient="horz" pos="4320" userDrawn="1">
          <p15:clr>
            <a:srgbClr val="FBAE40"/>
          </p15:clr>
        </p15:guide>
        <p15:guide id="4" pos="767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accent5"/>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30C2F66-DBAB-B7E7-208E-A1DFE952A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36188" y="379383"/>
            <a:ext cx="13888800" cy="12957233"/>
          </a:xfrm>
          <a:prstGeom prst="rect">
            <a:avLst/>
          </a:prstGeom>
        </p:spPr>
      </p:pic>
      <p:sp>
        <p:nvSpPr>
          <p:cNvPr id="8" name="Text Placeholder 7">
            <a:extLst>
              <a:ext uri="{FF2B5EF4-FFF2-40B4-BE49-F238E27FC236}">
                <a16:creationId xmlns:a16="http://schemas.microsoft.com/office/drawing/2014/main" id="{09FB9F52-2127-AD74-3837-DB4D067FCFA9}"/>
              </a:ext>
            </a:extLst>
          </p:cNvPr>
          <p:cNvSpPr>
            <a:spLocks noGrp="1"/>
          </p:cNvSpPr>
          <p:nvPr>
            <p:ph type="body" sz="quarter" idx="10"/>
          </p:nvPr>
        </p:nvSpPr>
        <p:spPr>
          <a:xfrm>
            <a:off x="760414" y="2705100"/>
            <a:ext cx="9629774" cy="8864600"/>
          </a:xfrm>
        </p:spPr>
        <p:txBody>
          <a:bodyPr anchor="ctr">
            <a:noAutofit/>
          </a:bodyPr>
          <a:lstStyle>
            <a:lvl1pPr>
              <a:lnSpc>
                <a:spcPct val="84000"/>
              </a:lnSpc>
              <a:defRPr sz="11000" b="0" i="0" spc="-20" baseline="0">
                <a:solidFill>
                  <a:schemeClr val="bg1"/>
                </a:solidFill>
                <a:latin typeface="+mj-lt"/>
              </a:defRPr>
            </a:lvl1pPr>
            <a:lvl2pPr>
              <a:lnSpc>
                <a:spcPct val="84000"/>
              </a:lnSpc>
              <a:defRPr sz="11000" b="0" spc="-20" baseline="0">
                <a:solidFill>
                  <a:schemeClr val="bg1"/>
                </a:solidFill>
                <a:latin typeface="ITC Benguiat Std Medium Cn" panose="02030606050306020704" pitchFamily="18" charset="77"/>
              </a:defRPr>
            </a:lvl2pPr>
            <a:lvl3pPr>
              <a:lnSpc>
                <a:spcPct val="84000"/>
              </a:lnSpc>
              <a:defRPr>
                <a:solidFill>
                  <a:schemeClr val="bg1"/>
                </a:solidFill>
              </a:defRPr>
            </a:lvl3pPr>
            <a:lvl4pPr>
              <a:lnSpc>
                <a:spcPct val="84000"/>
              </a:lnSpc>
              <a:defRPr>
                <a:solidFill>
                  <a:schemeClr val="bg1"/>
                </a:solidFill>
              </a:defRPr>
            </a:lvl4pPr>
            <a:lvl5pPr>
              <a:lnSpc>
                <a:spcPct val="84000"/>
              </a:lnSpc>
              <a:defRPr>
                <a:solidFill>
                  <a:schemeClr val="bg1"/>
                </a:solidFill>
              </a:defRPr>
            </a:lvl5pPr>
          </a:lstStyle>
          <a:p>
            <a:pPr lvl="0"/>
            <a:r>
              <a:rPr lang="en-GB"/>
              <a:t>Click to edit Master text styles</a:t>
            </a:r>
          </a:p>
          <a:p>
            <a:pPr lvl="1"/>
            <a:r>
              <a:rPr lang="en-GB"/>
              <a:t>Second level</a:t>
            </a:r>
          </a:p>
        </p:txBody>
      </p:sp>
      <p:pic>
        <p:nvPicPr>
          <p:cNvPr id="12" name="Graphic 11">
            <a:extLst>
              <a:ext uri="{FF2B5EF4-FFF2-40B4-BE49-F238E27FC236}">
                <a16:creationId xmlns:a16="http://schemas.microsoft.com/office/drawing/2014/main" id="{F6D26C59-282D-171B-707A-6D1A24D929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08913"/>
            <a:ext cx="2541600" cy="843500"/>
          </a:xfrm>
          <a:prstGeom prst="rect">
            <a:avLst/>
          </a:prstGeom>
        </p:spPr>
      </p:pic>
      <p:sp>
        <p:nvSpPr>
          <p:cNvPr id="15" name="Text Placeholder 14">
            <a:extLst>
              <a:ext uri="{FF2B5EF4-FFF2-40B4-BE49-F238E27FC236}">
                <a16:creationId xmlns:a16="http://schemas.microsoft.com/office/drawing/2014/main" id="{66270716-FBB9-B246-53BE-80F5360585C7}"/>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537380645"/>
      </p:ext>
    </p:extLst>
  </p:cSld>
  <p:clrMapOvr>
    <a:masterClrMapping/>
  </p:clrMapOvr>
  <p:extLst>
    <p:ext uri="{DCECCB84-F9BA-43D5-87BE-67443E8EF086}">
      <p15:sldGuideLst xmlns:p15="http://schemas.microsoft.com/office/powerpoint/2012/main">
        <p15:guide id="3" orient="horz" pos="4320" userDrawn="1">
          <p15:clr>
            <a:srgbClr val="FBAE40"/>
          </p15:clr>
        </p15:guide>
        <p15:guide id="4" pos="767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rgbClr val="B8733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30C2F66-DBAB-B7E7-208E-A1DFE952A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36188" y="379383"/>
            <a:ext cx="13888800" cy="12957233"/>
          </a:xfrm>
          <a:prstGeom prst="rect">
            <a:avLst/>
          </a:prstGeom>
        </p:spPr>
      </p:pic>
      <p:sp>
        <p:nvSpPr>
          <p:cNvPr id="8" name="Text Placeholder 7">
            <a:extLst>
              <a:ext uri="{FF2B5EF4-FFF2-40B4-BE49-F238E27FC236}">
                <a16:creationId xmlns:a16="http://schemas.microsoft.com/office/drawing/2014/main" id="{09FB9F52-2127-AD74-3837-DB4D067FCFA9}"/>
              </a:ext>
            </a:extLst>
          </p:cNvPr>
          <p:cNvSpPr>
            <a:spLocks noGrp="1"/>
          </p:cNvSpPr>
          <p:nvPr>
            <p:ph type="body" sz="quarter" idx="10"/>
          </p:nvPr>
        </p:nvSpPr>
        <p:spPr>
          <a:xfrm>
            <a:off x="760414" y="2705100"/>
            <a:ext cx="9629774" cy="8864600"/>
          </a:xfrm>
        </p:spPr>
        <p:txBody>
          <a:bodyPr anchor="ctr">
            <a:noAutofit/>
          </a:bodyPr>
          <a:lstStyle>
            <a:lvl1pPr>
              <a:lnSpc>
                <a:spcPct val="84000"/>
              </a:lnSpc>
              <a:defRPr sz="11000" b="0" i="0" spc="-20" baseline="0">
                <a:solidFill>
                  <a:schemeClr val="bg1"/>
                </a:solidFill>
                <a:latin typeface="+mj-lt"/>
              </a:defRPr>
            </a:lvl1pPr>
            <a:lvl2pPr>
              <a:lnSpc>
                <a:spcPct val="84000"/>
              </a:lnSpc>
              <a:defRPr sz="11000" b="0" spc="-20" baseline="0">
                <a:solidFill>
                  <a:schemeClr val="bg1"/>
                </a:solidFill>
                <a:latin typeface="ITC Benguiat Std Medium Cn" panose="02030606050306020704" pitchFamily="18" charset="77"/>
              </a:defRPr>
            </a:lvl2pPr>
            <a:lvl3pPr>
              <a:lnSpc>
                <a:spcPct val="84000"/>
              </a:lnSpc>
              <a:defRPr>
                <a:solidFill>
                  <a:schemeClr val="bg1"/>
                </a:solidFill>
              </a:defRPr>
            </a:lvl3pPr>
            <a:lvl4pPr>
              <a:lnSpc>
                <a:spcPct val="84000"/>
              </a:lnSpc>
              <a:defRPr>
                <a:solidFill>
                  <a:schemeClr val="bg1"/>
                </a:solidFill>
              </a:defRPr>
            </a:lvl4pPr>
            <a:lvl5pPr>
              <a:lnSpc>
                <a:spcPct val="84000"/>
              </a:lnSpc>
              <a:defRPr>
                <a:solidFill>
                  <a:schemeClr val="bg1"/>
                </a:solidFill>
              </a:defRPr>
            </a:lvl5pPr>
          </a:lstStyle>
          <a:p>
            <a:pPr lvl="0"/>
            <a:r>
              <a:rPr lang="en-GB"/>
              <a:t>Click to edit Master text styles</a:t>
            </a:r>
          </a:p>
          <a:p>
            <a:pPr lvl="1"/>
            <a:r>
              <a:rPr lang="en-GB"/>
              <a:t>Second level</a:t>
            </a:r>
          </a:p>
        </p:txBody>
      </p:sp>
      <p:pic>
        <p:nvPicPr>
          <p:cNvPr id="12" name="Graphic 11">
            <a:extLst>
              <a:ext uri="{FF2B5EF4-FFF2-40B4-BE49-F238E27FC236}">
                <a16:creationId xmlns:a16="http://schemas.microsoft.com/office/drawing/2014/main" id="{F6D26C59-282D-171B-707A-6D1A24D929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08913"/>
            <a:ext cx="2541600" cy="843500"/>
          </a:xfrm>
          <a:prstGeom prst="rect">
            <a:avLst/>
          </a:prstGeom>
        </p:spPr>
      </p:pic>
      <p:sp>
        <p:nvSpPr>
          <p:cNvPr id="15" name="Text Placeholder 14">
            <a:extLst>
              <a:ext uri="{FF2B5EF4-FFF2-40B4-BE49-F238E27FC236}">
                <a16:creationId xmlns:a16="http://schemas.microsoft.com/office/drawing/2014/main" id="{66270716-FBB9-B246-53BE-80F5360585C7}"/>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78175816"/>
      </p:ext>
    </p:extLst>
  </p:cSld>
  <p:clrMapOvr>
    <a:masterClrMapping/>
  </p:clrMapOvr>
  <p:extLst>
    <p:ext uri="{DCECCB84-F9BA-43D5-87BE-67443E8EF086}">
      <p15:sldGuideLst xmlns:p15="http://schemas.microsoft.com/office/powerpoint/2012/main">
        <p15:guide id="3" orient="horz" pos="4320" userDrawn="1">
          <p15:clr>
            <a:srgbClr val="FBAE40"/>
          </p15:clr>
        </p15:guide>
        <p15:guide id="4" pos="767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rgbClr val="346C49"/>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30C2F66-DBAB-B7E7-208E-A1DFE952A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36188" y="379383"/>
            <a:ext cx="13888800" cy="12957233"/>
          </a:xfrm>
          <a:prstGeom prst="rect">
            <a:avLst/>
          </a:prstGeom>
        </p:spPr>
      </p:pic>
      <p:sp>
        <p:nvSpPr>
          <p:cNvPr id="8" name="Text Placeholder 7">
            <a:extLst>
              <a:ext uri="{FF2B5EF4-FFF2-40B4-BE49-F238E27FC236}">
                <a16:creationId xmlns:a16="http://schemas.microsoft.com/office/drawing/2014/main" id="{09FB9F52-2127-AD74-3837-DB4D067FCFA9}"/>
              </a:ext>
            </a:extLst>
          </p:cNvPr>
          <p:cNvSpPr>
            <a:spLocks noGrp="1"/>
          </p:cNvSpPr>
          <p:nvPr>
            <p:ph type="body" sz="quarter" idx="10"/>
          </p:nvPr>
        </p:nvSpPr>
        <p:spPr>
          <a:xfrm>
            <a:off x="760414" y="2705100"/>
            <a:ext cx="9629774" cy="8864600"/>
          </a:xfrm>
        </p:spPr>
        <p:txBody>
          <a:bodyPr anchor="ctr">
            <a:noAutofit/>
          </a:bodyPr>
          <a:lstStyle>
            <a:lvl1pPr>
              <a:lnSpc>
                <a:spcPct val="84000"/>
              </a:lnSpc>
              <a:defRPr sz="11000" b="0" i="0" spc="-20" baseline="0">
                <a:solidFill>
                  <a:schemeClr val="bg1"/>
                </a:solidFill>
                <a:latin typeface="+mj-lt"/>
              </a:defRPr>
            </a:lvl1pPr>
            <a:lvl2pPr>
              <a:lnSpc>
                <a:spcPct val="84000"/>
              </a:lnSpc>
              <a:defRPr sz="11000" b="0" spc="-20" baseline="0">
                <a:solidFill>
                  <a:schemeClr val="bg1"/>
                </a:solidFill>
                <a:latin typeface="ITC Benguiat Std Medium Cn" panose="02030606050306020704" pitchFamily="18" charset="77"/>
              </a:defRPr>
            </a:lvl2pPr>
            <a:lvl3pPr>
              <a:lnSpc>
                <a:spcPct val="84000"/>
              </a:lnSpc>
              <a:defRPr>
                <a:solidFill>
                  <a:schemeClr val="bg1"/>
                </a:solidFill>
              </a:defRPr>
            </a:lvl3pPr>
            <a:lvl4pPr>
              <a:lnSpc>
                <a:spcPct val="84000"/>
              </a:lnSpc>
              <a:defRPr>
                <a:solidFill>
                  <a:schemeClr val="bg1"/>
                </a:solidFill>
              </a:defRPr>
            </a:lvl4pPr>
            <a:lvl5pPr>
              <a:lnSpc>
                <a:spcPct val="84000"/>
              </a:lnSpc>
              <a:defRPr>
                <a:solidFill>
                  <a:schemeClr val="bg1"/>
                </a:solidFill>
              </a:defRPr>
            </a:lvl5pPr>
          </a:lstStyle>
          <a:p>
            <a:pPr lvl="0"/>
            <a:r>
              <a:rPr lang="en-GB"/>
              <a:t>Click to edit Master text styles</a:t>
            </a:r>
          </a:p>
          <a:p>
            <a:pPr lvl="1"/>
            <a:r>
              <a:rPr lang="en-GB"/>
              <a:t>Second level</a:t>
            </a:r>
          </a:p>
        </p:txBody>
      </p:sp>
      <p:pic>
        <p:nvPicPr>
          <p:cNvPr id="12" name="Graphic 11">
            <a:extLst>
              <a:ext uri="{FF2B5EF4-FFF2-40B4-BE49-F238E27FC236}">
                <a16:creationId xmlns:a16="http://schemas.microsoft.com/office/drawing/2014/main" id="{F6D26C59-282D-171B-707A-6D1A24D929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08913"/>
            <a:ext cx="2541600" cy="843500"/>
          </a:xfrm>
          <a:prstGeom prst="rect">
            <a:avLst/>
          </a:prstGeom>
        </p:spPr>
      </p:pic>
      <p:sp>
        <p:nvSpPr>
          <p:cNvPr id="15" name="Text Placeholder 14">
            <a:extLst>
              <a:ext uri="{FF2B5EF4-FFF2-40B4-BE49-F238E27FC236}">
                <a16:creationId xmlns:a16="http://schemas.microsoft.com/office/drawing/2014/main" id="{66270716-FBB9-B246-53BE-80F5360585C7}"/>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277605081"/>
      </p:ext>
    </p:extLst>
  </p:cSld>
  <p:clrMapOvr>
    <a:masterClrMapping/>
  </p:clrMapOvr>
  <p:extLst>
    <p:ext uri="{DCECCB84-F9BA-43D5-87BE-67443E8EF086}">
      <p15:sldGuideLst xmlns:p15="http://schemas.microsoft.com/office/powerpoint/2012/main">
        <p15:guide id="3" orient="horz" pos="4320" userDrawn="1">
          <p15:clr>
            <a:srgbClr val="FBAE40"/>
          </p15:clr>
        </p15:guide>
        <p15:guide id="4" pos="767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accent4"/>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30C2F66-DBAB-B7E7-208E-A1DFE952AED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136188" y="379383"/>
            <a:ext cx="13888800" cy="12957233"/>
          </a:xfrm>
          <a:prstGeom prst="rect">
            <a:avLst/>
          </a:prstGeom>
        </p:spPr>
      </p:pic>
      <p:sp>
        <p:nvSpPr>
          <p:cNvPr id="8" name="Text Placeholder 7">
            <a:extLst>
              <a:ext uri="{FF2B5EF4-FFF2-40B4-BE49-F238E27FC236}">
                <a16:creationId xmlns:a16="http://schemas.microsoft.com/office/drawing/2014/main" id="{09FB9F52-2127-AD74-3837-DB4D067FCFA9}"/>
              </a:ext>
            </a:extLst>
          </p:cNvPr>
          <p:cNvSpPr>
            <a:spLocks noGrp="1"/>
          </p:cNvSpPr>
          <p:nvPr>
            <p:ph type="body" sz="quarter" idx="10"/>
          </p:nvPr>
        </p:nvSpPr>
        <p:spPr>
          <a:xfrm>
            <a:off x="760414" y="2705100"/>
            <a:ext cx="9629774" cy="8864600"/>
          </a:xfrm>
        </p:spPr>
        <p:txBody>
          <a:bodyPr anchor="ctr">
            <a:noAutofit/>
          </a:bodyPr>
          <a:lstStyle>
            <a:lvl1pPr>
              <a:lnSpc>
                <a:spcPct val="84000"/>
              </a:lnSpc>
              <a:defRPr sz="11000" b="0" i="0" spc="-20" baseline="0">
                <a:solidFill>
                  <a:schemeClr val="bg1"/>
                </a:solidFill>
                <a:latin typeface="+mj-lt"/>
              </a:defRPr>
            </a:lvl1pPr>
            <a:lvl2pPr>
              <a:lnSpc>
                <a:spcPct val="84000"/>
              </a:lnSpc>
              <a:defRPr sz="11000" b="0" spc="-20" baseline="0">
                <a:solidFill>
                  <a:schemeClr val="bg1"/>
                </a:solidFill>
                <a:latin typeface="ITC Benguiat Std Medium Cn" panose="02030606050306020704" pitchFamily="18" charset="77"/>
              </a:defRPr>
            </a:lvl2pPr>
            <a:lvl3pPr>
              <a:lnSpc>
                <a:spcPct val="84000"/>
              </a:lnSpc>
              <a:defRPr>
                <a:solidFill>
                  <a:schemeClr val="bg1"/>
                </a:solidFill>
              </a:defRPr>
            </a:lvl3pPr>
            <a:lvl4pPr>
              <a:lnSpc>
                <a:spcPct val="84000"/>
              </a:lnSpc>
              <a:defRPr>
                <a:solidFill>
                  <a:schemeClr val="bg1"/>
                </a:solidFill>
              </a:defRPr>
            </a:lvl4pPr>
            <a:lvl5pPr>
              <a:lnSpc>
                <a:spcPct val="84000"/>
              </a:lnSpc>
              <a:defRPr>
                <a:solidFill>
                  <a:schemeClr val="bg1"/>
                </a:solidFill>
              </a:defRPr>
            </a:lvl5pPr>
          </a:lstStyle>
          <a:p>
            <a:pPr lvl="0"/>
            <a:r>
              <a:rPr lang="en-GB"/>
              <a:t>Click to edit Master text styles</a:t>
            </a:r>
          </a:p>
          <a:p>
            <a:pPr lvl="1"/>
            <a:r>
              <a:rPr lang="en-GB"/>
              <a:t>Second level</a:t>
            </a:r>
          </a:p>
        </p:txBody>
      </p:sp>
      <p:pic>
        <p:nvPicPr>
          <p:cNvPr id="12" name="Graphic 11">
            <a:extLst>
              <a:ext uri="{FF2B5EF4-FFF2-40B4-BE49-F238E27FC236}">
                <a16:creationId xmlns:a16="http://schemas.microsoft.com/office/drawing/2014/main" id="{F6D26C59-282D-171B-707A-6D1A24D929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08913"/>
            <a:ext cx="2541600" cy="843500"/>
          </a:xfrm>
          <a:prstGeom prst="rect">
            <a:avLst/>
          </a:prstGeom>
        </p:spPr>
      </p:pic>
      <p:sp>
        <p:nvSpPr>
          <p:cNvPr id="15" name="Text Placeholder 14">
            <a:extLst>
              <a:ext uri="{FF2B5EF4-FFF2-40B4-BE49-F238E27FC236}">
                <a16:creationId xmlns:a16="http://schemas.microsoft.com/office/drawing/2014/main" id="{66270716-FBB9-B246-53BE-80F5360585C7}"/>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389740145"/>
      </p:ext>
    </p:extLst>
  </p:cSld>
  <p:clrMapOvr>
    <a:masterClrMapping/>
  </p:clrMapOvr>
  <p:extLst>
    <p:ext uri="{DCECCB84-F9BA-43D5-87BE-67443E8EF086}">
      <p15:sldGuideLst xmlns:p15="http://schemas.microsoft.com/office/powerpoint/2012/main">
        <p15:guide id="3" orient="horz" pos="4320" userDrawn="1">
          <p15:clr>
            <a:srgbClr val="FBAE40"/>
          </p15:clr>
        </p15:guide>
        <p15:guide id="4" pos="767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24033045-36FE-B03E-26A0-7CD9D3B8A391}"/>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60926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26508" y="2755088"/>
            <a:ext cx="21542890" cy="3758529"/>
          </a:xfrm>
        </p:spPr>
        <p:txBody>
          <a:bodyPr anchor="b"/>
          <a:lstStyle>
            <a:lvl1pPr>
              <a:defRPr sz="14200" spc="-100" baseline="0">
                <a:solidFill>
                  <a:schemeClr val="bg1"/>
                </a:solidFill>
              </a:defRPr>
            </a:lvl1pPr>
          </a:lstStyle>
          <a:p>
            <a:r>
              <a:rPr lang="en-GB" dirty="0"/>
              <a:t>Postcards from a </a:t>
            </a:r>
            <a:br>
              <a:rPr lang="en-GB" dirty="0"/>
            </a:br>
            <a:r>
              <a:rPr lang="en-GB" dirty="0"/>
              <a:t>Peace Mission</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B217B0F7-8140-4F48-DA1B-2035AF96B8BF}"/>
              </a:ext>
            </a:extLst>
          </p:cNvPr>
          <p:cNvSpPr>
            <a:spLocks noGrp="1"/>
          </p:cNvSpPr>
          <p:nvPr>
            <p:ph type="subTitle" idx="12" hasCustomPrompt="1"/>
          </p:nvPr>
        </p:nvSpPr>
        <p:spPr>
          <a:xfrm>
            <a:off x="2224216" y="10838715"/>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Diary of Rev Gwilym Davies, WLNU</a:t>
            </a:r>
          </a:p>
        </p:txBody>
      </p:sp>
    </p:spTree>
    <p:extLst>
      <p:ext uri="{BB962C8B-B14F-4D97-AF65-F5344CB8AC3E}">
        <p14:creationId xmlns:p14="http://schemas.microsoft.com/office/powerpoint/2010/main" val="348558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6B7211F8-33CB-CA5D-A29C-BBA292EB5195}"/>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352452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D1998319-FB21-427B-BE46-4A5E38234A39}"/>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647058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398D107A-AD99-386B-C995-30D42645113F}"/>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323183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2FC90A23-4E2A-0E21-B257-C879B6E9563E}"/>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3739913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6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368081E4-299B-174E-F649-CB9D65CEE8B4}"/>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87103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7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7DAB846C-13F9-DD2C-F074-1594FBE01387}"/>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840888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8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2DB72C39-A614-B08F-B125-1FB6235CEEBF}"/>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3979462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9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A458AFC3-9DE5-61C5-C3EC-659AC456386D}"/>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650478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0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7BC15BEF-E3A7-AFFE-9B30-72DDFE083771}"/>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123424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1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52F5544C-5F17-1C31-F63F-E958FBB8B0E9}"/>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262508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2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A6765112-2F9E-784E-977D-2BA476A5B6EB}"/>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3901098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3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375442C1-038D-FA1F-9AFB-7A9F3810ECB9}"/>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4074506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4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454E806E-80A5-A581-6F77-37A6A5CCC3E6}"/>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402893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5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FFAC12D3-79D0-C024-B8D1-A34F4E9A0E36}"/>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9627038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6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581E548C-B100-CF6B-238D-84882AB9B175}"/>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27034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7_Section He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0413" y="5726249"/>
            <a:ext cx="22858412" cy="1922962"/>
          </a:xfrm>
        </p:spPr>
        <p:txBody>
          <a:bodyPr anchor="b"/>
          <a:lstStyle>
            <a:lvl1pPr>
              <a:defRPr sz="14200" spc="-100" baseline="0">
                <a:solidFill>
                  <a:schemeClr val="bg1"/>
                </a:solidFill>
              </a:defRPr>
            </a:lvl1pPr>
          </a:lstStyle>
          <a:p>
            <a:r>
              <a:rPr lang="en-GB"/>
              <a:t>Click to edit Master title style</a:t>
            </a:r>
            <a:endParaRPr lang="en-US" dirty="0"/>
          </a:p>
        </p:txBody>
      </p:sp>
      <p:sp>
        <p:nvSpPr>
          <p:cNvPr id="7" name="Text Placeholder 14">
            <a:extLst>
              <a:ext uri="{FF2B5EF4-FFF2-40B4-BE49-F238E27FC236}">
                <a16:creationId xmlns:a16="http://schemas.microsoft.com/office/drawing/2014/main" id="{218B03E3-BFE5-4207-734D-EC218F7430EA}"/>
              </a:ext>
            </a:extLst>
          </p:cNvPr>
          <p:cNvSpPr>
            <a:spLocks noGrp="1"/>
          </p:cNvSpPr>
          <p:nvPr>
            <p:ph type="body" sz="quarter" idx="11"/>
          </p:nvPr>
        </p:nvSpPr>
        <p:spPr>
          <a:xfrm>
            <a:off x="760413" y="722021"/>
            <a:ext cx="11429999" cy="738664"/>
          </a:xfrm>
        </p:spPr>
        <p:txBody>
          <a:bodyPr wrap="square">
            <a:spAutoFit/>
          </a:bodyPr>
          <a:lstStyle>
            <a:lvl1pPr>
              <a:defRPr sz="2400" b="1" i="0">
                <a:solidFill>
                  <a:schemeClr val="bg1"/>
                </a:solidFill>
                <a:latin typeface="Articulat CF" pitchFamily="2" charset="77"/>
              </a:defRPr>
            </a:lvl1pPr>
            <a:lvl2pPr>
              <a:defRPr sz="24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p:txBody>
      </p:sp>
      <p:pic>
        <p:nvPicPr>
          <p:cNvPr id="8" name="Graphic 7">
            <a:extLst>
              <a:ext uri="{FF2B5EF4-FFF2-40B4-BE49-F238E27FC236}">
                <a16:creationId xmlns:a16="http://schemas.microsoft.com/office/drawing/2014/main" id="{ED6E7BD8-ED5D-5D1A-4406-3F691A5EEF0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60413" y="12189213"/>
            <a:ext cx="763200" cy="763200"/>
          </a:xfrm>
          <a:prstGeom prst="rect">
            <a:avLst/>
          </a:prstGeom>
        </p:spPr>
      </p:pic>
      <p:sp>
        <p:nvSpPr>
          <p:cNvPr id="4" name="Subtitle 2">
            <a:extLst>
              <a:ext uri="{FF2B5EF4-FFF2-40B4-BE49-F238E27FC236}">
                <a16:creationId xmlns:a16="http://schemas.microsoft.com/office/drawing/2014/main" id="{3659051A-1DE2-1B0F-3689-AD1B85D9417B}"/>
              </a:ext>
            </a:extLst>
          </p:cNvPr>
          <p:cNvSpPr>
            <a:spLocks noGrp="1"/>
          </p:cNvSpPr>
          <p:nvPr>
            <p:ph type="subTitle" idx="12"/>
          </p:nvPr>
        </p:nvSpPr>
        <p:spPr>
          <a:xfrm>
            <a:off x="760414" y="7449518"/>
            <a:ext cx="11429999" cy="738664"/>
          </a:xfrm>
        </p:spPr>
        <p:txBody>
          <a:bodyPr wrap="square">
            <a:spAutoFit/>
          </a:bodyPr>
          <a:lstStyle>
            <a:lvl1pPr marL="0" indent="0" algn="l">
              <a:buNone/>
              <a:defRPr sz="4800" b="0" i="0">
                <a:solidFill>
                  <a:schemeClr val="bg1"/>
                </a:solidFill>
                <a:latin typeface="Articulat CF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27374098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1948242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8397F8-478D-A91C-40CE-9F5E96758B35}"/>
              </a:ext>
            </a:extLst>
          </p:cNvPr>
          <p:cNvSpPr>
            <a:spLocks noGrp="1"/>
          </p:cNvSpPr>
          <p:nvPr>
            <p:ph type="body" sz="quarter" idx="10" hasCustomPrompt="1"/>
          </p:nvPr>
        </p:nvSpPr>
        <p:spPr>
          <a:xfrm>
            <a:off x="760413" y="900112"/>
            <a:ext cx="1924050" cy="10358437"/>
          </a:xfrm>
        </p:spPr>
        <p:txBody>
          <a:bodyPr>
            <a:noAutofit/>
          </a:bodyPr>
          <a:lstStyle>
            <a:lvl1pPr>
              <a:lnSpc>
                <a:spcPct val="76000"/>
              </a:lnSpc>
              <a:defRPr sz="12000" spc="-100" baseline="0">
                <a:solidFill>
                  <a:srgbClr val="F8BBAF"/>
                </a:solidFill>
                <a:latin typeface="+mj-lt"/>
              </a:defRPr>
            </a:lvl1pPr>
            <a:lvl2pPr>
              <a:lnSpc>
                <a:spcPct val="76000"/>
              </a:lnSpc>
              <a:defRPr sz="12000" b="0">
                <a:latin typeface="+mj-lt"/>
              </a:defRPr>
            </a:lvl2pPr>
            <a:lvl3pPr>
              <a:lnSpc>
                <a:spcPct val="76000"/>
              </a:lnSpc>
              <a:defRPr sz="12000">
                <a:latin typeface="+mj-lt"/>
              </a:defRPr>
            </a:lvl3pPr>
            <a:lvl4pPr>
              <a:lnSpc>
                <a:spcPct val="76000"/>
              </a:lnSpc>
              <a:defRPr sz="12000">
                <a:latin typeface="+mj-lt"/>
              </a:defRPr>
            </a:lvl4pPr>
            <a:lvl5pPr>
              <a:lnSpc>
                <a:spcPct val="76000"/>
              </a:lnSpc>
              <a:defRPr sz="12000">
                <a:latin typeface="+mj-lt"/>
              </a:defRPr>
            </a:lvl5pPr>
          </a:lstStyle>
          <a:p>
            <a:pPr lvl="0"/>
            <a:r>
              <a:rPr lang="en-GB" dirty="0"/>
              <a:t>01</a:t>
            </a:r>
          </a:p>
        </p:txBody>
      </p:sp>
      <p:sp>
        <p:nvSpPr>
          <p:cNvPr id="9" name="Text Placeholder 8">
            <a:extLst>
              <a:ext uri="{FF2B5EF4-FFF2-40B4-BE49-F238E27FC236}">
                <a16:creationId xmlns:a16="http://schemas.microsoft.com/office/drawing/2014/main" id="{5034E4E1-0DC2-50C7-2BD3-1BE1872D0103}"/>
              </a:ext>
            </a:extLst>
          </p:cNvPr>
          <p:cNvSpPr>
            <a:spLocks noGrp="1"/>
          </p:cNvSpPr>
          <p:nvPr>
            <p:ph type="body" sz="quarter" idx="12"/>
          </p:nvPr>
        </p:nvSpPr>
        <p:spPr>
          <a:xfrm>
            <a:off x="2684462" y="900112"/>
            <a:ext cx="20937538" cy="10358436"/>
          </a:xfrm>
        </p:spPr>
        <p:txBody>
          <a:bodyPr/>
          <a:lstStyle>
            <a:lvl1pPr>
              <a:lnSpc>
                <a:spcPct val="76000"/>
              </a:lnSpc>
              <a:defRPr sz="12000">
                <a:latin typeface="+mj-lt"/>
              </a:defRPr>
            </a:lvl1pPr>
            <a:lvl2pPr>
              <a:lnSpc>
                <a:spcPct val="76000"/>
              </a:lnSpc>
              <a:defRPr sz="12000">
                <a:latin typeface="+mj-lt"/>
              </a:defRPr>
            </a:lvl2pPr>
            <a:lvl3pPr>
              <a:lnSpc>
                <a:spcPct val="76000"/>
              </a:lnSpc>
              <a:defRPr sz="12000">
                <a:latin typeface="+mj-lt"/>
              </a:defRPr>
            </a:lvl3pPr>
            <a:lvl4pPr>
              <a:lnSpc>
                <a:spcPct val="76000"/>
              </a:lnSpc>
              <a:defRPr sz="12000">
                <a:latin typeface="+mj-lt"/>
              </a:defRPr>
            </a:lvl4pPr>
            <a:lvl5pPr>
              <a:lnSpc>
                <a:spcPct val="76000"/>
              </a:lnSpc>
              <a:defRPr sz="12000">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746643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 Conten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13225462"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7" name="Text Placeholder 6">
            <a:extLst>
              <a:ext uri="{FF2B5EF4-FFF2-40B4-BE49-F238E27FC236}">
                <a16:creationId xmlns:a16="http://schemas.microsoft.com/office/drawing/2014/main" id="{E1488A29-B033-9397-7DFA-0A70872D81B4}"/>
              </a:ext>
            </a:extLst>
          </p:cNvPr>
          <p:cNvSpPr>
            <a:spLocks noGrp="1"/>
          </p:cNvSpPr>
          <p:nvPr>
            <p:ph type="body" sz="quarter" idx="11"/>
          </p:nvPr>
        </p:nvSpPr>
        <p:spPr>
          <a:xfrm>
            <a:off x="763587" y="3629022"/>
            <a:ext cx="9964800" cy="8114400"/>
          </a:xfrm>
        </p:spPr>
        <p:txBody>
          <a:bodyPr/>
          <a:lstStyle>
            <a:lvl1pPr>
              <a:defRPr>
                <a:solidFill>
                  <a:schemeClr val="tx1"/>
                </a:solidFill>
              </a:defRPr>
            </a:lvl1pPr>
            <a:lvl2pPr>
              <a:defRPr>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Picture Placeholder 8">
            <a:extLst>
              <a:ext uri="{FF2B5EF4-FFF2-40B4-BE49-F238E27FC236}">
                <a16:creationId xmlns:a16="http://schemas.microsoft.com/office/drawing/2014/main" id="{8E2D2834-365A-11DE-B852-22E0F76F6193}"/>
              </a:ext>
            </a:extLst>
          </p:cNvPr>
          <p:cNvSpPr>
            <a:spLocks noGrp="1"/>
          </p:cNvSpPr>
          <p:nvPr>
            <p:ph type="pic" sz="quarter" idx="12"/>
          </p:nvPr>
        </p:nvSpPr>
        <p:spPr>
          <a:xfrm>
            <a:off x="11444289" y="773112"/>
            <a:ext cx="12174536" cy="12169776"/>
          </a:xfrm>
          <a:prstGeom prst="ellipse">
            <a:avLst/>
          </a:prstGeom>
          <a:noFill/>
        </p:spPr>
        <p:txBody>
          <a:bodyPr/>
          <a:lstStyle/>
          <a:p>
            <a:r>
              <a:rPr lang="en-GB"/>
              <a:t>Click icon to add picture</a:t>
            </a:r>
          </a:p>
        </p:txBody>
      </p:sp>
    </p:spTree>
    <p:extLst>
      <p:ext uri="{BB962C8B-B14F-4D97-AF65-F5344CB8AC3E}">
        <p14:creationId xmlns:p14="http://schemas.microsoft.com/office/powerpoint/2010/main" val="2517731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ub, Content and Image">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11296650"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7" name="Text Placeholder 6">
            <a:extLst>
              <a:ext uri="{FF2B5EF4-FFF2-40B4-BE49-F238E27FC236}">
                <a16:creationId xmlns:a16="http://schemas.microsoft.com/office/drawing/2014/main" id="{E1488A29-B033-9397-7DFA-0A70872D81B4}"/>
              </a:ext>
            </a:extLst>
          </p:cNvPr>
          <p:cNvSpPr>
            <a:spLocks noGrp="1"/>
          </p:cNvSpPr>
          <p:nvPr>
            <p:ph type="body" sz="quarter" idx="11"/>
          </p:nvPr>
        </p:nvSpPr>
        <p:spPr>
          <a:xfrm>
            <a:off x="763587" y="3629022"/>
            <a:ext cx="9964800" cy="8114400"/>
          </a:xfrm>
        </p:spPr>
        <p:txBody>
          <a:bodyPr/>
          <a:lstStyle>
            <a:lvl1pPr>
              <a:defRPr>
                <a:solidFill>
                  <a:schemeClr val="tx1"/>
                </a:solidFill>
              </a:defRPr>
            </a:lvl1pPr>
            <a:lvl2pPr>
              <a:defRPr>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Picture Placeholder 8">
            <a:extLst>
              <a:ext uri="{FF2B5EF4-FFF2-40B4-BE49-F238E27FC236}">
                <a16:creationId xmlns:a16="http://schemas.microsoft.com/office/drawing/2014/main" id="{8E2D2834-365A-11DE-B852-22E0F76F6193}"/>
              </a:ext>
            </a:extLst>
          </p:cNvPr>
          <p:cNvSpPr>
            <a:spLocks noGrp="1"/>
          </p:cNvSpPr>
          <p:nvPr>
            <p:ph type="pic" sz="quarter" idx="12"/>
          </p:nvPr>
        </p:nvSpPr>
        <p:spPr>
          <a:xfrm>
            <a:off x="12314237" y="773112"/>
            <a:ext cx="11304587" cy="12169776"/>
          </a:xfrm>
          <a:prstGeom prst="roundRect">
            <a:avLst>
              <a:gd name="adj" fmla="val 2048"/>
            </a:avLst>
          </a:prstGeom>
          <a:noFill/>
        </p:spPr>
        <p:txBody>
          <a:bodyPr/>
          <a:lstStyle/>
          <a:p>
            <a:r>
              <a:rPr lang="en-GB"/>
              <a:t>Click icon to add picture</a:t>
            </a:r>
          </a:p>
        </p:txBody>
      </p:sp>
    </p:spTree>
    <p:extLst>
      <p:ext uri="{BB962C8B-B14F-4D97-AF65-F5344CB8AC3E}">
        <p14:creationId xmlns:p14="http://schemas.microsoft.com/office/powerpoint/2010/main" val="421859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ub, Content and 2 Images">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8" y="773112"/>
            <a:ext cx="13476287"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7" name="Text Placeholder 6">
            <a:extLst>
              <a:ext uri="{FF2B5EF4-FFF2-40B4-BE49-F238E27FC236}">
                <a16:creationId xmlns:a16="http://schemas.microsoft.com/office/drawing/2014/main" id="{E1488A29-B033-9397-7DFA-0A70872D81B4}"/>
              </a:ext>
            </a:extLst>
          </p:cNvPr>
          <p:cNvSpPr>
            <a:spLocks noGrp="1"/>
          </p:cNvSpPr>
          <p:nvPr>
            <p:ph type="body" sz="quarter" idx="11"/>
          </p:nvPr>
        </p:nvSpPr>
        <p:spPr>
          <a:xfrm>
            <a:off x="763587" y="3643312"/>
            <a:ext cx="7594601" cy="9443137"/>
          </a:xfrm>
        </p:spPr>
        <p:txBody>
          <a:bodyPr anchor="b"/>
          <a:lstStyle>
            <a:lvl1pPr>
              <a:defRPr b="1">
                <a:solidFill>
                  <a:schemeClr val="tx1"/>
                </a:solidFill>
              </a:defRPr>
            </a:lvl1pPr>
            <a:lvl2pPr>
              <a:defRPr b="0">
                <a:solidFill>
                  <a:schemeClr val="tx1"/>
                </a:solidFill>
              </a:defRPr>
            </a:lvl2pPr>
            <a:lvl3pPr marL="288925" indent="-288000">
              <a:buFont typeface="Articulat CF Regular" pitchFamily="2" charset="77"/>
              <a:buChar char="•"/>
              <a:tabLst/>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Picture Placeholder 8">
            <a:extLst>
              <a:ext uri="{FF2B5EF4-FFF2-40B4-BE49-F238E27FC236}">
                <a16:creationId xmlns:a16="http://schemas.microsoft.com/office/drawing/2014/main" id="{B082368E-E9BD-5FCB-2B73-FBB7047A59F6}"/>
              </a:ext>
            </a:extLst>
          </p:cNvPr>
          <p:cNvSpPr>
            <a:spLocks noGrp="1"/>
          </p:cNvSpPr>
          <p:nvPr>
            <p:ph type="pic" sz="quarter" idx="12"/>
          </p:nvPr>
        </p:nvSpPr>
        <p:spPr>
          <a:xfrm>
            <a:off x="8466139" y="3643312"/>
            <a:ext cx="7446962" cy="9299575"/>
          </a:xfrm>
          <a:prstGeom prst="roundRect">
            <a:avLst>
              <a:gd name="adj" fmla="val 3775"/>
            </a:avLst>
          </a:prstGeom>
          <a:noFill/>
        </p:spPr>
        <p:txBody>
          <a:bodyPr/>
          <a:lstStyle/>
          <a:p>
            <a:r>
              <a:rPr lang="en-GB"/>
              <a:t>Click icon to add picture</a:t>
            </a:r>
          </a:p>
        </p:txBody>
      </p:sp>
      <p:sp>
        <p:nvSpPr>
          <p:cNvPr id="3" name="Picture Placeholder 8">
            <a:extLst>
              <a:ext uri="{FF2B5EF4-FFF2-40B4-BE49-F238E27FC236}">
                <a16:creationId xmlns:a16="http://schemas.microsoft.com/office/drawing/2014/main" id="{2A960017-2ABD-3D86-B4B3-CF4EC6BA95B2}"/>
              </a:ext>
            </a:extLst>
          </p:cNvPr>
          <p:cNvSpPr>
            <a:spLocks noGrp="1"/>
          </p:cNvSpPr>
          <p:nvPr>
            <p:ph type="pic" sz="quarter" idx="13"/>
          </p:nvPr>
        </p:nvSpPr>
        <p:spPr>
          <a:xfrm>
            <a:off x="16171864" y="3643312"/>
            <a:ext cx="7446962" cy="9299575"/>
          </a:xfrm>
          <a:prstGeom prst="roundRect">
            <a:avLst>
              <a:gd name="adj" fmla="val 3775"/>
            </a:avLst>
          </a:prstGeom>
          <a:noFill/>
        </p:spPr>
        <p:txBody>
          <a:bodyPr/>
          <a:lstStyle/>
          <a:p>
            <a:r>
              <a:rPr lang="en-GB"/>
              <a:t>Click icon to add picture</a:t>
            </a:r>
          </a:p>
        </p:txBody>
      </p:sp>
    </p:spTree>
    <p:extLst>
      <p:ext uri="{BB962C8B-B14F-4D97-AF65-F5344CB8AC3E}">
        <p14:creationId xmlns:p14="http://schemas.microsoft.com/office/powerpoint/2010/main" val="44428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ub, Content and 4 Images">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5651500" cy="3139321"/>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7" name="Text Placeholder 6">
            <a:extLst>
              <a:ext uri="{FF2B5EF4-FFF2-40B4-BE49-F238E27FC236}">
                <a16:creationId xmlns:a16="http://schemas.microsoft.com/office/drawing/2014/main" id="{E1488A29-B033-9397-7DFA-0A70872D81B4}"/>
              </a:ext>
            </a:extLst>
          </p:cNvPr>
          <p:cNvSpPr>
            <a:spLocks noGrp="1"/>
          </p:cNvSpPr>
          <p:nvPr>
            <p:ph type="body" sz="quarter" idx="11"/>
          </p:nvPr>
        </p:nvSpPr>
        <p:spPr>
          <a:xfrm>
            <a:off x="763587" y="6172200"/>
            <a:ext cx="5651501" cy="6914249"/>
          </a:xfrm>
        </p:spPr>
        <p:txBody>
          <a:bodyPr anchor="b"/>
          <a:lstStyle>
            <a:lvl1pPr>
              <a:defRPr b="1">
                <a:solidFill>
                  <a:schemeClr val="tx1"/>
                </a:solidFill>
              </a:defRPr>
            </a:lvl1pPr>
            <a:lvl2pPr>
              <a:defRPr b="0">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 name="Picture Placeholder 8">
            <a:extLst>
              <a:ext uri="{FF2B5EF4-FFF2-40B4-BE49-F238E27FC236}">
                <a16:creationId xmlns:a16="http://schemas.microsoft.com/office/drawing/2014/main" id="{B082368E-E9BD-5FCB-2B73-FBB7047A59F6}"/>
              </a:ext>
            </a:extLst>
          </p:cNvPr>
          <p:cNvSpPr>
            <a:spLocks noGrp="1"/>
          </p:cNvSpPr>
          <p:nvPr>
            <p:ph type="pic" sz="quarter" idx="12"/>
          </p:nvPr>
        </p:nvSpPr>
        <p:spPr>
          <a:xfrm>
            <a:off x="6537325" y="773112"/>
            <a:ext cx="11304000" cy="5968799"/>
          </a:xfrm>
          <a:prstGeom prst="roundRect">
            <a:avLst>
              <a:gd name="adj" fmla="val 4733"/>
            </a:avLst>
          </a:prstGeom>
          <a:noFill/>
        </p:spPr>
        <p:txBody>
          <a:bodyPr/>
          <a:lstStyle/>
          <a:p>
            <a:r>
              <a:rPr lang="en-GB"/>
              <a:t>Click icon to add picture</a:t>
            </a:r>
          </a:p>
        </p:txBody>
      </p:sp>
      <p:sp>
        <p:nvSpPr>
          <p:cNvPr id="6" name="Picture Placeholder 8">
            <a:extLst>
              <a:ext uri="{FF2B5EF4-FFF2-40B4-BE49-F238E27FC236}">
                <a16:creationId xmlns:a16="http://schemas.microsoft.com/office/drawing/2014/main" id="{8787A675-83E9-A510-6F6E-72A0F415106F}"/>
              </a:ext>
            </a:extLst>
          </p:cNvPr>
          <p:cNvSpPr>
            <a:spLocks noGrp="1"/>
          </p:cNvSpPr>
          <p:nvPr>
            <p:ph type="pic" sz="quarter" idx="14"/>
          </p:nvPr>
        </p:nvSpPr>
        <p:spPr>
          <a:xfrm>
            <a:off x="18092737" y="773112"/>
            <a:ext cx="5526087" cy="5968799"/>
          </a:xfrm>
          <a:prstGeom prst="roundRect">
            <a:avLst>
              <a:gd name="adj" fmla="val 5585"/>
            </a:avLst>
          </a:prstGeom>
          <a:noFill/>
        </p:spPr>
        <p:txBody>
          <a:bodyPr/>
          <a:lstStyle/>
          <a:p>
            <a:r>
              <a:rPr lang="en-GB"/>
              <a:t>Click icon to add picture</a:t>
            </a:r>
          </a:p>
        </p:txBody>
      </p:sp>
      <p:sp>
        <p:nvSpPr>
          <p:cNvPr id="8" name="Picture Placeholder 8">
            <a:extLst>
              <a:ext uri="{FF2B5EF4-FFF2-40B4-BE49-F238E27FC236}">
                <a16:creationId xmlns:a16="http://schemas.microsoft.com/office/drawing/2014/main" id="{36719BA2-A883-510B-29EA-926F6F1A7673}"/>
              </a:ext>
            </a:extLst>
          </p:cNvPr>
          <p:cNvSpPr>
            <a:spLocks noGrp="1"/>
          </p:cNvSpPr>
          <p:nvPr>
            <p:ph type="pic" sz="quarter" idx="15"/>
          </p:nvPr>
        </p:nvSpPr>
        <p:spPr>
          <a:xfrm>
            <a:off x="6537325" y="6988377"/>
            <a:ext cx="5526087" cy="5968799"/>
          </a:xfrm>
          <a:prstGeom prst="roundRect">
            <a:avLst>
              <a:gd name="adj" fmla="val 6361"/>
            </a:avLst>
          </a:prstGeom>
          <a:noFill/>
        </p:spPr>
        <p:txBody>
          <a:bodyPr/>
          <a:lstStyle/>
          <a:p>
            <a:r>
              <a:rPr lang="en-GB"/>
              <a:t>Click icon to add picture</a:t>
            </a:r>
          </a:p>
        </p:txBody>
      </p:sp>
      <p:sp>
        <p:nvSpPr>
          <p:cNvPr id="9" name="Picture Placeholder 8">
            <a:extLst>
              <a:ext uri="{FF2B5EF4-FFF2-40B4-BE49-F238E27FC236}">
                <a16:creationId xmlns:a16="http://schemas.microsoft.com/office/drawing/2014/main" id="{AC0C2A69-E565-B7AE-9377-42BF70DC7FF6}"/>
              </a:ext>
            </a:extLst>
          </p:cNvPr>
          <p:cNvSpPr>
            <a:spLocks noGrp="1"/>
          </p:cNvSpPr>
          <p:nvPr>
            <p:ph type="pic" sz="quarter" idx="16"/>
          </p:nvPr>
        </p:nvSpPr>
        <p:spPr>
          <a:xfrm>
            <a:off x="12323762" y="6988377"/>
            <a:ext cx="11304000" cy="5968799"/>
          </a:xfrm>
          <a:prstGeom prst="roundRect">
            <a:avLst>
              <a:gd name="adj" fmla="val 5269"/>
            </a:avLst>
          </a:prstGeom>
          <a:noFill/>
        </p:spPr>
        <p:txBody>
          <a:bodyPr/>
          <a:lstStyle/>
          <a:p>
            <a:r>
              <a:rPr lang="en-GB"/>
              <a:t>Click icon to add picture</a:t>
            </a:r>
          </a:p>
        </p:txBody>
      </p:sp>
    </p:spTree>
    <p:extLst>
      <p:ext uri="{BB962C8B-B14F-4D97-AF65-F5344CB8AC3E}">
        <p14:creationId xmlns:p14="http://schemas.microsoft.com/office/powerpoint/2010/main" val="39623884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ub, Content and 5 Images">
    <p:bg>
      <p:bgPr>
        <a:solidFill>
          <a:schemeClr val="bg1"/>
        </a:solidFill>
        <a:effectLst/>
      </p:bgPr>
    </p:bg>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90F9A089-BC6B-6798-A434-6949BF952B1C}"/>
              </a:ext>
            </a:extLst>
          </p:cNvPr>
          <p:cNvSpPr>
            <a:spLocks noGrp="1"/>
          </p:cNvSpPr>
          <p:nvPr>
            <p:ph type="pic" sz="quarter" idx="15"/>
          </p:nvPr>
        </p:nvSpPr>
        <p:spPr>
          <a:xfrm>
            <a:off x="6537325" y="758825"/>
            <a:ext cx="5526087" cy="5968799"/>
          </a:xfrm>
          <a:prstGeom prst="roundRect">
            <a:avLst>
              <a:gd name="adj" fmla="val 6361"/>
            </a:avLst>
          </a:prstGeom>
          <a:noFill/>
        </p:spPr>
        <p:txBody>
          <a:bodyPr/>
          <a:lstStyle/>
          <a:p>
            <a:r>
              <a:rPr lang="en-GB"/>
              <a:t>Click icon to add picture</a:t>
            </a:r>
          </a:p>
        </p:txBody>
      </p:sp>
      <p:sp>
        <p:nvSpPr>
          <p:cNvPr id="8" name="Text Placeholder 4">
            <a:extLst>
              <a:ext uri="{FF2B5EF4-FFF2-40B4-BE49-F238E27FC236}">
                <a16:creationId xmlns:a16="http://schemas.microsoft.com/office/drawing/2014/main" id="{DA9E57A0-99F9-90EA-241C-7EB9D96D790A}"/>
              </a:ext>
            </a:extLst>
          </p:cNvPr>
          <p:cNvSpPr>
            <a:spLocks noGrp="1"/>
          </p:cNvSpPr>
          <p:nvPr>
            <p:ph type="body" sz="quarter" idx="10"/>
          </p:nvPr>
        </p:nvSpPr>
        <p:spPr>
          <a:xfrm>
            <a:off x="763589" y="773112"/>
            <a:ext cx="5651500" cy="3139321"/>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9" name="Text Placeholder 6">
            <a:extLst>
              <a:ext uri="{FF2B5EF4-FFF2-40B4-BE49-F238E27FC236}">
                <a16:creationId xmlns:a16="http://schemas.microsoft.com/office/drawing/2014/main" id="{3BA591F4-4221-9CE1-B882-7804228C173F}"/>
              </a:ext>
            </a:extLst>
          </p:cNvPr>
          <p:cNvSpPr>
            <a:spLocks noGrp="1"/>
          </p:cNvSpPr>
          <p:nvPr>
            <p:ph type="body" sz="quarter" idx="11"/>
          </p:nvPr>
        </p:nvSpPr>
        <p:spPr>
          <a:xfrm>
            <a:off x="763587" y="6172200"/>
            <a:ext cx="5651501" cy="6914249"/>
          </a:xfrm>
        </p:spPr>
        <p:txBody>
          <a:bodyPr anchor="b"/>
          <a:lstStyle>
            <a:lvl1pPr>
              <a:defRPr b="1">
                <a:solidFill>
                  <a:schemeClr val="tx1"/>
                </a:solidFill>
              </a:defRPr>
            </a:lvl1pPr>
            <a:lvl2pPr>
              <a:defRPr b="0">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Picture Placeholder 8">
            <a:extLst>
              <a:ext uri="{FF2B5EF4-FFF2-40B4-BE49-F238E27FC236}">
                <a16:creationId xmlns:a16="http://schemas.microsoft.com/office/drawing/2014/main" id="{8885F608-4328-9F0A-44AF-4318BFB5B1D9}"/>
              </a:ext>
            </a:extLst>
          </p:cNvPr>
          <p:cNvSpPr>
            <a:spLocks noGrp="1"/>
          </p:cNvSpPr>
          <p:nvPr>
            <p:ph type="pic" sz="quarter" idx="16"/>
          </p:nvPr>
        </p:nvSpPr>
        <p:spPr>
          <a:xfrm>
            <a:off x="12323763" y="758825"/>
            <a:ext cx="5526087" cy="5968799"/>
          </a:xfrm>
          <a:prstGeom prst="roundRect">
            <a:avLst>
              <a:gd name="adj" fmla="val 6361"/>
            </a:avLst>
          </a:prstGeom>
          <a:noFill/>
        </p:spPr>
        <p:txBody>
          <a:bodyPr/>
          <a:lstStyle/>
          <a:p>
            <a:r>
              <a:rPr lang="en-GB"/>
              <a:t>Click icon to add picture</a:t>
            </a:r>
          </a:p>
        </p:txBody>
      </p:sp>
      <p:sp>
        <p:nvSpPr>
          <p:cNvPr id="11" name="Picture Placeholder 8">
            <a:extLst>
              <a:ext uri="{FF2B5EF4-FFF2-40B4-BE49-F238E27FC236}">
                <a16:creationId xmlns:a16="http://schemas.microsoft.com/office/drawing/2014/main" id="{0A497587-5ACE-8A52-9A30-97055F284CCD}"/>
              </a:ext>
            </a:extLst>
          </p:cNvPr>
          <p:cNvSpPr>
            <a:spLocks noGrp="1"/>
          </p:cNvSpPr>
          <p:nvPr>
            <p:ph type="pic" sz="quarter" idx="17"/>
          </p:nvPr>
        </p:nvSpPr>
        <p:spPr>
          <a:xfrm>
            <a:off x="18110201" y="758825"/>
            <a:ext cx="5526087" cy="5968799"/>
          </a:xfrm>
          <a:prstGeom prst="roundRect">
            <a:avLst>
              <a:gd name="adj" fmla="val 6361"/>
            </a:avLst>
          </a:prstGeom>
          <a:noFill/>
        </p:spPr>
        <p:txBody>
          <a:bodyPr/>
          <a:lstStyle/>
          <a:p>
            <a:r>
              <a:rPr lang="en-GB"/>
              <a:t>Click icon to add picture</a:t>
            </a:r>
          </a:p>
        </p:txBody>
      </p:sp>
      <p:sp>
        <p:nvSpPr>
          <p:cNvPr id="12" name="Picture Placeholder 8">
            <a:extLst>
              <a:ext uri="{FF2B5EF4-FFF2-40B4-BE49-F238E27FC236}">
                <a16:creationId xmlns:a16="http://schemas.microsoft.com/office/drawing/2014/main" id="{CA115DC6-A428-88CC-7411-3B8E36B9B084}"/>
              </a:ext>
            </a:extLst>
          </p:cNvPr>
          <p:cNvSpPr>
            <a:spLocks noGrp="1"/>
          </p:cNvSpPr>
          <p:nvPr>
            <p:ph type="pic" sz="quarter" idx="18"/>
          </p:nvPr>
        </p:nvSpPr>
        <p:spPr>
          <a:xfrm>
            <a:off x="6537325" y="6988377"/>
            <a:ext cx="5526087" cy="5968799"/>
          </a:xfrm>
          <a:prstGeom prst="roundRect">
            <a:avLst>
              <a:gd name="adj" fmla="val 6361"/>
            </a:avLst>
          </a:prstGeom>
          <a:noFill/>
        </p:spPr>
        <p:txBody>
          <a:bodyPr/>
          <a:lstStyle/>
          <a:p>
            <a:r>
              <a:rPr lang="en-GB"/>
              <a:t>Click icon to add picture</a:t>
            </a:r>
          </a:p>
        </p:txBody>
      </p:sp>
      <p:sp>
        <p:nvSpPr>
          <p:cNvPr id="13" name="Picture Placeholder 8">
            <a:extLst>
              <a:ext uri="{FF2B5EF4-FFF2-40B4-BE49-F238E27FC236}">
                <a16:creationId xmlns:a16="http://schemas.microsoft.com/office/drawing/2014/main" id="{7E33EA57-664B-B09A-D064-64A0AA2C3D0C}"/>
              </a:ext>
            </a:extLst>
          </p:cNvPr>
          <p:cNvSpPr>
            <a:spLocks noGrp="1"/>
          </p:cNvSpPr>
          <p:nvPr>
            <p:ph type="pic" sz="quarter" idx="19"/>
          </p:nvPr>
        </p:nvSpPr>
        <p:spPr>
          <a:xfrm>
            <a:off x="12323763" y="6988377"/>
            <a:ext cx="5526087" cy="5968799"/>
          </a:xfrm>
          <a:prstGeom prst="roundRect">
            <a:avLst>
              <a:gd name="adj" fmla="val 6361"/>
            </a:avLst>
          </a:prstGeom>
          <a:noFill/>
        </p:spPr>
        <p:txBody>
          <a:bodyPr/>
          <a:lstStyle/>
          <a:p>
            <a:r>
              <a:rPr lang="en-GB"/>
              <a:t>Click icon to add picture</a:t>
            </a:r>
          </a:p>
        </p:txBody>
      </p:sp>
      <p:sp>
        <p:nvSpPr>
          <p:cNvPr id="14" name="Picture Placeholder 8">
            <a:extLst>
              <a:ext uri="{FF2B5EF4-FFF2-40B4-BE49-F238E27FC236}">
                <a16:creationId xmlns:a16="http://schemas.microsoft.com/office/drawing/2014/main" id="{E42E6E64-812D-20CD-7CFE-406E1CB0E6A8}"/>
              </a:ext>
            </a:extLst>
          </p:cNvPr>
          <p:cNvSpPr>
            <a:spLocks noGrp="1"/>
          </p:cNvSpPr>
          <p:nvPr>
            <p:ph type="pic" sz="quarter" idx="20"/>
          </p:nvPr>
        </p:nvSpPr>
        <p:spPr>
          <a:xfrm>
            <a:off x="18110201" y="6988377"/>
            <a:ext cx="5526087" cy="5968799"/>
          </a:xfrm>
          <a:prstGeom prst="roundRect">
            <a:avLst>
              <a:gd name="adj" fmla="val 6361"/>
            </a:avLst>
          </a:prstGeom>
          <a:noFill/>
        </p:spPr>
        <p:txBody>
          <a:bodyPr/>
          <a:lstStyle/>
          <a:p>
            <a:r>
              <a:rPr lang="en-GB"/>
              <a:t>Click icon to add picture</a:t>
            </a:r>
          </a:p>
        </p:txBody>
      </p:sp>
    </p:spTree>
    <p:extLst>
      <p:ext uri="{BB962C8B-B14F-4D97-AF65-F5344CB8AC3E}">
        <p14:creationId xmlns:p14="http://schemas.microsoft.com/office/powerpoint/2010/main" val="2583862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ub, 4 col Content">
    <p:bg>
      <p:bgPr>
        <a:solidFill>
          <a:schemeClr val="bg1"/>
        </a:solidFill>
        <a:effectLst/>
      </p:bgPr>
    </p:bg>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90F9A089-BC6B-6798-A434-6949BF952B1C}"/>
              </a:ext>
            </a:extLst>
          </p:cNvPr>
          <p:cNvSpPr>
            <a:spLocks noGrp="1"/>
          </p:cNvSpPr>
          <p:nvPr>
            <p:ph type="pic" sz="quarter" idx="15"/>
          </p:nvPr>
        </p:nvSpPr>
        <p:spPr>
          <a:xfrm>
            <a:off x="763589" y="6988377"/>
            <a:ext cx="5526087" cy="5968799"/>
          </a:xfrm>
          <a:prstGeom prst="roundRect">
            <a:avLst>
              <a:gd name="adj" fmla="val 6361"/>
            </a:avLst>
          </a:prstGeom>
          <a:noFill/>
        </p:spPr>
        <p:txBody>
          <a:bodyPr/>
          <a:lstStyle/>
          <a:p>
            <a:r>
              <a:rPr lang="en-GB"/>
              <a:t>Click icon to add picture</a:t>
            </a:r>
          </a:p>
        </p:txBody>
      </p:sp>
      <p:sp>
        <p:nvSpPr>
          <p:cNvPr id="8" name="Text Placeholder 4">
            <a:extLst>
              <a:ext uri="{FF2B5EF4-FFF2-40B4-BE49-F238E27FC236}">
                <a16:creationId xmlns:a16="http://schemas.microsoft.com/office/drawing/2014/main" id="{DA9E57A0-99F9-90EA-241C-7EB9D96D790A}"/>
              </a:ext>
            </a:extLst>
          </p:cNvPr>
          <p:cNvSpPr>
            <a:spLocks noGrp="1"/>
          </p:cNvSpPr>
          <p:nvPr>
            <p:ph type="body" sz="quarter" idx="10"/>
          </p:nvPr>
        </p:nvSpPr>
        <p:spPr>
          <a:xfrm>
            <a:off x="763589" y="773112"/>
            <a:ext cx="5651500" cy="3139321"/>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9" name="Text Placeholder 6">
            <a:extLst>
              <a:ext uri="{FF2B5EF4-FFF2-40B4-BE49-F238E27FC236}">
                <a16:creationId xmlns:a16="http://schemas.microsoft.com/office/drawing/2014/main" id="{3BA591F4-4221-9CE1-B882-7804228C173F}"/>
              </a:ext>
            </a:extLst>
          </p:cNvPr>
          <p:cNvSpPr>
            <a:spLocks noGrp="1"/>
          </p:cNvSpPr>
          <p:nvPr>
            <p:ph type="body" sz="quarter" idx="11"/>
          </p:nvPr>
        </p:nvSpPr>
        <p:spPr>
          <a:xfrm>
            <a:off x="10390188" y="801687"/>
            <a:ext cx="13246100" cy="2427287"/>
          </a:xfrm>
        </p:spPr>
        <p:txBody>
          <a:bodyPr anchor="t"/>
          <a:lstStyle>
            <a:lvl1pPr>
              <a:defRPr b="1">
                <a:solidFill>
                  <a:srgbClr val="A3A3A3"/>
                </a:solidFill>
              </a:defRPr>
            </a:lvl1pPr>
            <a:lvl2pPr>
              <a:defRPr b="0">
                <a:solidFill>
                  <a:srgbClr val="A3A3A3"/>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12" name="Picture Placeholder 8">
            <a:extLst>
              <a:ext uri="{FF2B5EF4-FFF2-40B4-BE49-F238E27FC236}">
                <a16:creationId xmlns:a16="http://schemas.microsoft.com/office/drawing/2014/main" id="{CA115DC6-A428-88CC-7411-3B8E36B9B084}"/>
              </a:ext>
            </a:extLst>
          </p:cNvPr>
          <p:cNvSpPr>
            <a:spLocks noGrp="1"/>
          </p:cNvSpPr>
          <p:nvPr>
            <p:ph type="pic" sz="quarter" idx="18"/>
          </p:nvPr>
        </p:nvSpPr>
        <p:spPr>
          <a:xfrm>
            <a:off x="6537325" y="6988377"/>
            <a:ext cx="5526087" cy="5968799"/>
          </a:xfrm>
          <a:prstGeom prst="roundRect">
            <a:avLst>
              <a:gd name="adj" fmla="val 6361"/>
            </a:avLst>
          </a:prstGeom>
          <a:noFill/>
        </p:spPr>
        <p:txBody>
          <a:bodyPr/>
          <a:lstStyle/>
          <a:p>
            <a:r>
              <a:rPr lang="en-GB"/>
              <a:t>Click icon to add picture</a:t>
            </a:r>
          </a:p>
        </p:txBody>
      </p:sp>
      <p:sp>
        <p:nvSpPr>
          <p:cNvPr id="13" name="Picture Placeholder 8">
            <a:extLst>
              <a:ext uri="{FF2B5EF4-FFF2-40B4-BE49-F238E27FC236}">
                <a16:creationId xmlns:a16="http://schemas.microsoft.com/office/drawing/2014/main" id="{7E33EA57-664B-B09A-D064-64A0AA2C3D0C}"/>
              </a:ext>
            </a:extLst>
          </p:cNvPr>
          <p:cNvSpPr>
            <a:spLocks noGrp="1"/>
          </p:cNvSpPr>
          <p:nvPr>
            <p:ph type="pic" sz="quarter" idx="19"/>
          </p:nvPr>
        </p:nvSpPr>
        <p:spPr>
          <a:xfrm>
            <a:off x="12323763" y="6988377"/>
            <a:ext cx="5526087" cy="5968799"/>
          </a:xfrm>
          <a:prstGeom prst="roundRect">
            <a:avLst>
              <a:gd name="adj" fmla="val 6361"/>
            </a:avLst>
          </a:prstGeom>
          <a:noFill/>
        </p:spPr>
        <p:txBody>
          <a:bodyPr/>
          <a:lstStyle/>
          <a:p>
            <a:r>
              <a:rPr lang="en-GB"/>
              <a:t>Click icon to add picture</a:t>
            </a:r>
          </a:p>
        </p:txBody>
      </p:sp>
      <p:sp>
        <p:nvSpPr>
          <p:cNvPr id="14" name="Picture Placeholder 8">
            <a:extLst>
              <a:ext uri="{FF2B5EF4-FFF2-40B4-BE49-F238E27FC236}">
                <a16:creationId xmlns:a16="http://schemas.microsoft.com/office/drawing/2014/main" id="{E42E6E64-812D-20CD-7CFE-406E1CB0E6A8}"/>
              </a:ext>
            </a:extLst>
          </p:cNvPr>
          <p:cNvSpPr>
            <a:spLocks noGrp="1"/>
          </p:cNvSpPr>
          <p:nvPr>
            <p:ph type="pic" sz="quarter" idx="20"/>
          </p:nvPr>
        </p:nvSpPr>
        <p:spPr>
          <a:xfrm>
            <a:off x="18110201" y="6988377"/>
            <a:ext cx="5526087" cy="5968799"/>
          </a:xfrm>
          <a:prstGeom prst="roundRect">
            <a:avLst>
              <a:gd name="adj" fmla="val 6361"/>
            </a:avLst>
          </a:prstGeom>
          <a:noFill/>
        </p:spPr>
        <p:txBody>
          <a:bodyPr/>
          <a:lstStyle/>
          <a:p>
            <a:r>
              <a:rPr lang="en-GB"/>
              <a:t>Click icon to add picture</a:t>
            </a:r>
          </a:p>
        </p:txBody>
      </p:sp>
      <p:sp>
        <p:nvSpPr>
          <p:cNvPr id="2" name="Text Placeholder 6">
            <a:extLst>
              <a:ext uri="{FF2B5EF4-FFF2-40B4-BE49-F238E27FC236}">
                <a16:creationId xmlns:a16="http://schemas.microsoft.com/office/drawing/2014/main" id="{F9CA5411-2A7C-985E-990C-F6C094004D8E}"/>
              </a:ext>
            </a:extLst>
          </p:cNvPr>
          <p:cNvSpPr>
            <a:spLocks noGrp="1"/>
          </p:cNvSpPr>
          <p:nvPr>
            <p:ph type="body" sz="quarter" idx="21"/>
          </p:nvPr>
        </p:nvSpPr>
        <p:spPr>
          <a:xfrm>
            <a:off x="763589" y="4857751"/>
            <a:ext cx="5526087" cy="2000250"/>
          </a:xfrm>
        </p:spPr>
        <p:txBody>
          <a:bodyPr anchor="t"/>
          <a:lstStyle>
            <a:lvl1pPr>
              <a:defRPr b="1">
                <a:solidFill>
                  <a:schemeClr val="tx1"/>
                </a:solidFill>
              </a:defRPr>
            </a:lvl1pPr>
            <a:lvl2pPr>
              <a:defRPr b="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4" name="Text Placeholder 6">
            <a:extLst>
              <a:ext uri="{FF2B5EF4-FFF2-40B4-BE49-F238E27FC236}">
                <a16:creationId xmlns:a16="http://schemas.microsoft.com/office/drawing/2014/main" id="{06E891E2-8469-C302-A4EB-F130ADC65581}"/>
              </a:ext>
            </a:extLst>
          </p:cNvPr>
          <p:cNvSpPr>
            <a:spLocks noGrp="1"/>
          </p:cNvSpPr>
          <p:nvPr>
            <p:ph type="body" sz="quarter" idx="22"/>
          </p:nvPr>
        </p:nvSpPr>
        <p:spPr>
          <a:xfrm>
            <a:off x="6545793" y="4857751"/>
            <a:ext cx="5526087" cy="2000250"/>
          </a:xfrm>
        </p:spPr>
        <p:txBody>
          <a:bodyPr anchor="t"/>
          <a:lstStyle>
            <a:lvl1pPr>
              <a:defRPr b="1">
                <a:solidFill>
                  <a:schemeClr val="tx1"/>
                </a:solidFill>
              </a:defRPr>
            </a:lvl1pPr>
            <a:lvl2pPr>
              <a:defRPr b="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5" name="Text Placeholder 6">
            <a:extLst>
              <a:ext uri="{FF2B5EF4-FFF2-40B4-BE49-F238E27FC236}">
                <a16:creationId xmlns:a16="http://schemas.microsoft.com/office/drawing/2014/main" id="{BC678FAB-5AC1-9F2B-E797-342DE722160F}"/>
              </a:ext>
            </a:extLst>
          </p:cNvPr>
          <p:cNvSpPr>
            <a:spLocks noGrp="1"/>
          </p:cNvSpPr>
          <p:nvPr>
            <p:ph type="body" sz="quarter" idx="23"/>
          </p:nvPr>
        </p:nvSpPr>
        <p:spPr>
          <a:xfrm>
            <a:off x="12327997" y="4857751"/>
            <a:ext cx="5526087" cy="2000250"/>
          </a:xfrm>
        </p:spPr>
        <p:txBody>
          <a:bodyPr anchor="t"/>
          <a:lstStyle>
            <a:lvl1pPr>
              <a:defRPr b="1">
                <a:solidFill>
                  <a:schemeClr val="tx1"/>
                </a:solidFill>
              </a:defRPr>
            </a:lvl1pPr>
            <a:lvl2pPr>
              <a:defRPr b="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7" name="Text Placeholder 6">
            <a:extLst>
              <a:ext uri="{FF2B5EF4-FFF2-40B4-BE49-F238E27FC236}">
                <a16:creationId xmlns:a16="http://schemas.microsoft.com/office/drawing/2014/main" id="{C0E7B07C-095A-29BD-FFDB-2487312D9C32}"/>
              </a:ext>
            </a:extLst>
          </p:cNvPr>
          <p:cNvSpPr>
            <a:spLocks noGrp="1"/>
          </p:cNvSpPr>
          <p:nvPr>
            <p:ph type="body" sz="quarter" idx="24"/>
          </p:nvPr>
        </p:nvSpPr>
        <p:spPr>
          <a:xfrm>
            <a:off x="18110201" y="4857751"/>
            <a:ext cx="5526087" cy="2000250"/>
          </a:xfrm>
        </p:spPr>
        <p:txBody>
          <a:bodyPr anchor="t"/>
          <a:lstStyle>
            <a:lvl1pPr>
              <a:defRPr b="1">
                <a:solidFill>
                  <a:schemeClr val="tx1"/>
                </a:solidFill>
              </a:defRPr>
            </a:lvl1pPr>
            <a:lvl2pPr>
              <a:defRPr b="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5045872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eam">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6">
            <a:extLst>
              <a:ext uri="{FF2B5EF4-FFF2-40B4-BE49-F238E27FC236}">
                <a16:creationId xmlns:a16="http://schemas.microsoft.com/office/drawing/2014/main" id="{CC371A0E-89B5-8BF1-26F8-CB04C5F8A7A0}"/>
              </a:ext>
            </a:extLst>
          </p:cNvPr>
          <p:cNvSpPr>
            <a:spLocks noGrp="1"/>
          </p:cNvSpPr>
          <p:nvPr>
            <p:ph type="body" sz="quarter" idx="21"/>
          </p:nvPr>
        </p:nvSpPr>
        <p:spPr>
          <a:xfrm>
            <a:off x="763589" y="10942638"/>
            <a:ext cx="7445374" cy="2000250"/>
          </a:xfrm>
        </p:spPr>
        <p:txBody>
          <a:bodyPr anchor="t"/>
          <a:lstStyle>
            <a:lvl1pPr algn="ctr">
              <a:defRPr b="1">
                <a:solidFill>
                  <a:schemeClr val="tx1"/>
                </a:solidFill>
              </a:defRPr>
            </a:lvl1pPr>
            <a:lvl2pPr algn="ctr">
              <a:defRPr b="1" i="0">
                <a:solidFill>
                  <a:srgbClr val="676565"/>
                </a:solidFill>
                <a:latin typeface="Articulat CF" pitchFamily="2" charset="77"/>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4" name="Picture Placeholder 8">
            <a:extLst>
              <a:ext uri="{FF2B5EF4-FFF2-40B4-BE49-F238E27FC236}">
                <a16:creationId xmlns:a16="http://schemas.microsoft.com/office/drawing/2014/main" id="{C3A37ED1-C866-CA3A-9D7A-85DF1AC84134}"/>
              </a:ext>
            </a:extLst>
          </p:cNvPr>
          <p:cNvSpPr>
            <a:spLocks noGrp="1" noChangeAspect="1"/>
          </p:cNvSpPr>
          <p:nvPr>
            <p:ph type="pic" sz="quarter" idx="12"/>
          </p:nvPr>
        </p:nvSpPr>
        <p:spPr>
          <a:xfrm>
            <a:off x="763200" y="3132000"/>
            <a:ext cx="7455600" cy="7452319"/>
          </a:xfrm>
          <a:prstGeom prst="ellipse">
            <a:avLst/>
          </a:prstGeom>
          <a:noFill/>
        </p:spPr>
        <p:txBody>
          <a:bodyPr/>
          <a:lstStyle/>
          <a:p>
            <a:r>
              <a:rPr lang="en-GB"/>
              <a:t>Click icon to add picture</a:t>
            </a:r>
          </a:p>
        </p:txBody>
      </p:sp>
      <p:sp>
        <p:nvSpPr>
          <p:cNvPr id="5" name="Picture Placeholder 8">
            <a:extLst>
              <a:ext uri="{FF2B5EF4-FFF2-40B4-BE49-F238E27FC236}">
                <a16:creationId xmlns:a16="http://schemas.microsoft.com/office/drawing/2014/main" id="{AF82A84F-2BDB-84C3-FCFA-EDC00C79C5C5}"/>
              </a:ext>
            </a:extLst>
          </p:cNvPr>
          <p:cNvSpPr>
            <a:spLocks noGrp="1" noChangeAspect="1"/>
          </p:cNvSpPr>
          <p:nvPr>
            <p:ph type="pic" sz="quarter" idx="22"/>
          </p:nvPr>
        </p:nvSpPr>
        <p:spPr>
          <a:xfrm>
            <a:off x="8467200" y="3132000"/>
            <a:ext cx="7455600" cy="7452319"/>
          </a:xfrm>
          <a:prstGeom prst="ellipse">
            <a:avLst/>
          </a:prstGeom>
          <a:noFill/>
        </p:spPr>
        <p:txBody>
          <a:bodyPr/>
          <a:lstStyle/>
          <a:p>
            <a:r>
              <a:rPr lang="en-GB"/>
              <a:t>Click icon to add picture</a:t>
            </a:r>
          </a:p>
        </p:txBody>
      </p:sp>
      <p:sp>
        <p:nvSpPr>
          <p:cNvPr id="6" name="Picture Placeholder 8">
            <a:extLst>
              <a:ext uri="{FF2B5EF4-FFF2-40B4-BE49-F238E27FC236}">
                <a16:creationId xmlns:a16="http://schemas.microsoft.com/office/drawing/2014/main" id="{2C20ECAD-6028-4363-71EE-81858BC86851}"/>
              </a:ext>
            </a:extLst>
          </p:cNvPr>
          <p:cNvSpPr>
            <a:spLocks noGrp="1" noChangeAspect="1"/>
          </p:cNvSpPr>
          <p:nvPr>
            <p:ph type="pic" sz="quarter" idx="23"/>
          </p:nvPr>
        </p:nvSpPr>
        <p:spPr>
          <a:xfrm>
            <a:off x="16171200" y="3132000"/>
            <a:ext cx="7455600" cy="7452319"/>
          </a:xfrm>
          <a:prstGeom prst="ellipse">
            <a:avLst/>
          </a:prstGeom>
          <a:noFill/>
        </p:spPr>
        <p:txBody>
          <a:bodyPr/>
          <a:lstStyle/>
          <a:p>
            <a:r>
              <a:rPr lang="en-GB"/>
              <a:t>Click icon to add picture</a:t>
            </a:r>
          </a:p>
        </p:txBody>
      </p:sp>
      <p:sp>
        <p:nvSpPr>
          <p:cNvPr id="7" name="Text Placeholder 6">
            <a:extLst>
              <a:ext uri="{FF2B5EF4-FFF2-40B4-BE49-F238E27FC236}">
                <a16:creationId xmlns:a16="http://schemas.microsoft.com/office/drawing/2014/main" id="{8984BB96-B60F-7691-BCD2-0123F92FC3D7}"/>
              </a:ext>
            </a:extLst>
          </p:cNvPr>
          <p:cNvSpPr>
            <a:spLocks noGrp="1"/>
          </p:cNvSpPr>
          <p:nvPr>
            <p:ph type="body" sz="quarter" idx="24"/>
          </p:nvPr>
        </p:nvSpPr>
        <p:spPr>
          <a:xfrm>
            <a:off x="8471696" y="10942638"/>
            <a:ext cx="7445374" cy="2000250"/>
          </a:xfrm>
        </p:spPr>
        <p:txBody>
          <a:bodyPr anchor="t"/>
          <a:lstStyle>
            <a:lvl1pPr algn="ctr">
              <a:defRPr b="1">
                <a:solidFill>
                  <a:schemeClr val="tx1"/>
                </a:solidFill>
              </a:defRPr>
            </a:lvl1pPr>
            <a:lvl2pPr algn="ctr">
              <a:defRPr b="1" i="0">
                <a:solidFill>
                  <a:srgbClr val="676565"/>
                </a:solidFill>
                <a:latin typeface="Articulat CF" pitchFamily="2" charset="77"/>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75E26FDD-7500-63D4-5970-C41A225471C1}"/>
              </a:ext>
            </a:extLst>
          </p:cNvPr>
          <p:cNvSpPr>
            <a:spLocks noGrp="1"/>
          </p:cNvSpPr>
          <p:nvPr>
            <p:ph type="body" sz="quarter" idx="25"/>
          </p:nvPr>
        </p:nvSpPr>
        <p:spPr>
          <a:xfrm>
            <a:off x="16179803" y="10942638"/>
            <a:ext cx="7445374" cy="2000250"/>
          </a:xfrm>
        </p:spPr>
        <p:txBody>
          <a:bodyPr anchor="t"/>
          <a:lstStyle>
            <a:lvl1pPr algn="ctr">
              <a:defRPr b="1">
                <a:solidFill>
                  <a:schemeClr val="tx1"/>
                </a:solidFill>
              </a:defRPr>
            </a:lvl1pPr>
            <a:lvl2pPr algn="ctr">
              <a:defRPr b="1" i="0">
                <a:solidFill>
                  <a:srgbClr val="676565"/>
                </a:solidFill>
                <a:latin typeface="Articulat CF" pitchFamily="2" charset="77"/>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34713157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am x10">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6">
            <a:extLst>
              <a:ext uri="{FF2B5EF4-FFF2-40B4-BE49-F238E27FC236}">
                <a16:creationId xmlns:a16="http://schemas.microsoft.com/office/drawing/2014/main" id="{CC371A0E-89B5-8BF1-26F8-CB04C5F8A7A0}"/>
              </a:ext>
            </a:extLst>
          </p:cNvPr>
          <p:cNvSpPr>
            <a:spLocks noGrp="1"/>
          </p:cNvSpPr>
          <p:nvPr>
            <p:ph type="body" sz="quarter" idx="21"/>
          </p:nvPr>
        </p:nvSpPr>
        <p:spPr>
          <a:xfrm>
            <a:off x="763589" y="6613906"/>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 name="Picture Placeholder 8">
            <a:extLst>
              <a:ext uri="{FF2B5EF4-FFF2-40B4-BE49-F238E27FC236}">
                <a16:creationId xmlns:a16="http://schemas.microsoft.com/office/drawing/2014/main" id="{C3A37ED1-C866-CA3A-9D7A-85DF1AC84134}"/>
              </a:ext>
            </a:extLst>
          </p:cNvPr>
          <p:cNvSpPr>
            <a:spLocks noGrp="1" noChangeAspect="1"/>
          </p:cNvSpPr>
          <p:nvPr>
            <p:ph type="pic" sz="quarter" idx="12"/>
          </p:nvPr>
        </p:nvSpPr>
        <p:spPr>
          <a:xfrm>
            <a:off x="763200" y="2016000"/>
            <a:ext cx="4370400" cy="4372075"/>
          </a:xfrm>
          <a:prstGeom prst="ellipse">
            <a:avLst/>
          </a:prstGeom>
          <a:noFill/>
        </p:spPr>
        <p:txBody>
          <a:bodyPr/>
          <a:lstStyle/>
          <a:p>
            <a:r>
              <a:rPr lang="en-GB"/>
              <a:t>Click icon to add picture</a:t>
            </a:r>
          </a:p>
        </p:txBody>
      </p:sp>
      <p:sp>
        <p:nvSpPr>
          <p:cNvPr id="9" name="Picture Placeholder 8">
            <a:extLst>
              <a:ext uri="{FF2B5EF4-FFF2-40B4-BE49-F238E27FC236}">
                <a16:creationId xmlns:a16="http://schemas.microsoft.com/office/drawing/2014/main" id="{0816DB5B-E56B-A002-B648-0466F4E42033}"/>
              </a:ext>
            </a:extLst>
          </p:cNvPr>
          <p:cNvSpPr>
            <a:spLocks noGrp="1" noChangeAspect="1"/>
          </p:cNvSpPr>
          <p:nvPr>
            <p:ph type="pic" sz="quarter" idx="22"/>
          </p:nvPr>
        </p:nvSpPr>
        <p:spPr>
          <a:xfrm>
            <a:off x="5392350" y="2016000"/>
            <a:ext cx="4370400" cy="4372075"/>
          </a:xfrm>
          <a:prstGeom prst="ellipse">
            <a:avLst/>
          </a:prstGeom>
          <a:noFill/>
        </p:spPr>
        <p:txBody>
          <a:bodyPr/>
          <a:lstStyle/>
          <a:p>
            <a:r>
              <a:rPr lang="en-GB"/>
              <a:t>Click icon to add picture</a:t>
            </a:r>
          </a:p>
        </p:txBody>
      </p:sp>
      <p:sp>
        <p:nvSpPr>
          <p:cNvPr id="10" name="Picture Placeholder 8">
            <a:extLst>
              <a:ext uri="{FF2B5EF4-FFF2-40B4-BE49-F238E27FC236}">
                <a16:creationId xmlns:a16="http://schemas.microsoft.com/office/drawing/2014/main" id="{B1BA775A-BEC8-8038-354C-30924D8B77E4}"/>
              </a:ext>
            </a:extLst>
          </p:cNvPr>
          <p:cNvSpPr>
            <a:spLocks noGrp="1" noChangeAspect="1"/>
          </p:cNvSpPr>
          <p:nvPr>
            <p:ph type="pic" sz="quarter" idx="23"/>
          </p:nvPr>
        </p:nvSpPr>
        <p:spPr>
          <a:xfrm>
            <a:off x="10008000" y="2016000"/>
            <a:ext cx="4370400" cy="4372075"/>
          </a:xfrm>
          <a:prstGeom prst="ellipse">
            <a:avLst/>
          </a:prstGeom>
          <a:noFill/>
        </p:spPr>
        <p:txBody>
          <a:bodyPr/>
          <a:lstStyle/>
          <a:p>
            <a:r>
              <a:rPr lang="en-GB"/>
              <a:t>Click icon to add picture</a:t>
            </a:r>
          </a:p>
        </p:txBody>
      </p:sp>
      <p:sp>
        <p:nvSpPr>
          <p:cNvPr id="11" name="Picture Placeholder 8">
            <a:extLst>
              <a:ext uri="{FF2B5EF4-FFF2-40B4-BE49-F238E27FC236}">
                <a16:creationId xmlns:a16="http://schemas.microsoft.com/office/drawing/2014/main" id="{70FB3315-6B51-DF19-555B-48FD7DE9192F}"/>
              </a:ext>
            </a:extLst>
          </p:cNvPr>
          <p:cNvSpPr>
            <a:spLocks noGrp="1" noChangeAspect="1"/>
          </p:cNvSpPr>
          <p:nvPr>
            <p:ph type="pic" sz="quarter" idx="24"/>
          </p:nvPr>
        </p:nvSpPr>
        <p:spPr>
          <a:xfrm>
            <a:off x="14637150" y="2016000"/>
            <a:ext cx="4370400" cy="4372075"/>
          </a:xfrm>
          <a:prstGeom prst="ellipse">
            <a:avLst/>
          </a:prstGeom>
          <a:noFill/>
        </p:spPr>
        <p:txBody>
          <a:bodyPr/>
          <a:lstStyle/>
          <a:p>
            <a:r>
              <a:rPr lang="en-GB"/>
              <a:t>Click icon to add picture</a:t>
            </a:r>
          </a:p>
        </p:txBody>
      </p:sp>
      <p:sp>
        <p:nvSpPr>
          <p:cNvPr id="12" name="Picture Placeholder 8">
            <a:extLst>
              <a:ext uri="{FF2B5EF4-FFF2-40B4-BE49-F238E27FC236}">
                <a16:creationId xmlns:a16="http://schemas.microsoft.com/office/drawing/2014/main" id="{E1852F37-EB6E-DC2C-548E-636346E91666}"/>
              </a:ext>
            </a:extLst>
          </p:cNvPr>
          <p:cNvSpPr>
            <a:spLocks noGrp="1" noChangeAspect="1"/>
          </p:cNvSpPr>
          <p:nvPr>
            <p:ph type="pic" sz="quarter" idx="25"/>
          </p:nvPr>
        </p:nvSpPr>
        <p:spPr>
          <a:xfrm>
            <a:off x="19252800" y="2016000"/>
            <a:ext cx="4370400" cy="4372075"/>
          </a:xfrm>
          <a:prstGeom prst="ellipse">
            <a:avLst/>
          </a:prstGeom>
          <a:noFill/>
        </p:spPr>
        <p:txBody>
          <a:bodyPr/>
          <a:lstStyle/>
          <a:p>
            <a:r>
              <a:rPr lang="en-GB"/>
              <a:t>Click icon to add picture</a:t>
            </a:r>
          </a:p>
        </p:txBody>
      </p:sp>
      <p:sp>
        <p:nvSpPr>
          <p:cNvPr id="14" name="Picture Placeholder 8">
            <a:extLst>
              <a:ext uri="{FF2B5EF4-FFF2-40B4-BE49-F238E27FC236}">
                <a16:creationId xmlns:a16="http://schemas.microsoft.com/office/drawing/2014/main" id="{8B2FAAD8-908F-A578-96A0-ACA98E46E34D}"/>
              </a:ext>
            </a:extLst>
          </p:cNvPr>
          <p:cNvSpPr>
            <a:spLocks noGrp="1" noChangeAspect="1"/>
          </p:cNvSpPr>
          <p:nvPr>
            <p:ph type="pic" sz="quarter" idx="26"/>
          </p:nvPr>
        </p:nvSpPr>
        <p:spPr>
          <a:xfrm>
            <a:off x="763200" y="7711200"/>
            <a:ext cx="4370400" cy="4372075"/>
          </a:xfrm>
          <a:prstGeom prst="ellipse">
            <a:avLst/>
          </a:prstGeom>
          <a:noFill/>
        </p:spPr>
        <p:txBody>
          <a:bodyPr/>
          <a:lstStyle/>
          <a:p>
            <a:r>
              <a:rPr lang="en-GB"/>
              <a:t>Click icon to add picture</a:t>
            </a:r>
          </a:p>
        </p:txBody>
      </p:sp>
      <p:sp>
        <p:nvSpPr>
          <p:cNvPr id="15" name="Picture Placeholder 8">
            <a:extLst>
              <a:ext uri="{FF2B5EF4-FFF2-40B4-BE49-F238E27FC236}">
                <a16:creationId xmlns:a16="http://schemas.microsoft.com/office/drawing/2014/main" id="{B5D5022C-5C33-BD1B-3112-6040EFB83859}"/>
              </a:ext>
            </a:extLst>
          </p:cNvPr>
          <p:cNvSpPr>
            <a:spLocks noGrp="1" noChangeAspect="1"/>
          </p:cNvSpPr>
          <p:nvPr>
            <p:ph type="pic" sz="quarter" idx="27"/>
          </p:nvPr>
        </p:nvSpPr>
        <p:spPr>
          <a:xfrm>
            <a:off x="5392350" y="7711200"/>
            <a:ext cx="4370400" cy="4372075"/>
          </a:xfrm>
          <a:prstGeom prst="ellipse">
            <a:avLst/>
          </a:prstGeom>
          <a:noFill/>
        </p:spPr>
        <p:txBody>
          <a:bodyPr/>
          <a:lstStyle/>
          <a:p>
            <a:r>
              <a:rPr lang="en-GB"/>
              <a:t>Click icon to add picture</a:t>
            </a:r>
          </a:p>
        </p:txBody>
      </p:sp>
      <p:sp>
        <p:nvSpPr>
          <p:cNvPr id="16" name="Picture Placeholder 8">
            <a:extLst>
              <a:ext uri="{FF2B5EF4-FFF2-40B4-BE49-F238E27FC236}">
                <a16:creationId xmlns:a16="http://schemas.microsoft.com/office/drawing/2014/main" id="{1512BE99-6A84-DA63-D155-395C5B0CE60C}"/>
              </a:ext>
            </a:extLst>
          </p:cNvPr>
          <p:cNvSpPr>
            <a:spLocks noGrp="1" noChangeAspect="1"/>
          </p:cNvSpPr>
          <p:nvPr>
            <p:ph type="pic" sz="quarter" idx="28"/>
          </p:nvPr>
        </p:nvSpPr>
        <p:spPr>
          <a:xfrm>
            <a:off x="10008000" y="7711200"/>
            <a:ext cx="4370400" cy="4372075"/>
          </a:xfrm>
          <a:prstGeom prst="ellipse">
            <a:avLst/>
          </a:prstGeom>
          <a:noFill/>
        </p:spPr>
        <p:txBody>
          <a:bodyPr/>
          <a:lstStyle/>
          <a:p>
            <a:r>
              <a:rPr lang="en-GB"/>
              <a:t>Click icon to add picture</a:t>
            </a:r>
          </a:p>
        </p:txBody>
      </p:sp>
      <p:sp>
        <p:nvSpPr>
          <p:cNvPr id="17" name="Picture Placeholder 8">
            <a:extLst>
              <a:ext uri="{FF2B5EF4-FFF2-40B4-BE49-F238E27FC236}">
                <a16:creationId xmlns:a16="http://schemas.microsoft.com/office/drawing/2014/main" id="{E2EB287A-22B4-9C0F-7AF5-464E1185017C}"/>
              </a:ext>
            </a:extLst>
          </p:cNvPr>
          <p:cNvSpPr>
            <a:spLocks noGrp="1" noChangeAspect="1"/>
          </p:cNvSpPr>
          <p:nvPr>
            <p:ph type="pic" sz="quarter" idx="29"/>
          </p:nvPr>
        </p:nvSpPr>
        <p:spPr>
          <a:xfrm>
            <a:off x="14637150" y="7711200"/>
            <a:ext cx="4370400" cy="4372075"/>
          </a:xfrm>
          <a:prstGeom prst="ellipse">
            <a:avLst/>
          </a:prstGeom>
          <a:noFill/>
        </p:spPr>
        <p:txBody>
          <a:bodyPr/>
          <a:lstStyle/>
          <a:p>
            <a:r>
              <a:rPr lang="en-GB"/>
              <a:t>Click icon to add picture</a:t>
            </a:r>
          </a:p>
        </p:txBody>
      </p:sp>
      <p:sp>
        <p:nvSpPr>
          <p:cNvPr id="18" name="Picture Placeholder 8">
            <a:extLst>
              <a:ext uri="{FF2B5EF4-FFF2-40B4-BE49-F238E27FC236}">
                <a16:creationId xmlns:a16="http://schemas.microsoft.com/office/drawing/2014/main" id="{49478F95-3463-0005-B8D0-4BB32C3C097F}"/>
              </a:ext>
            </a:extLst>
          </p:cNvPr>
          <p:cNvSpPr>
            <a:spLocks noGrp="1" noChangeAspect="1"/>
          </p:cNvSpPr>
          <p:nvPr>
            <p:ph type="pic" sz="quarter" idx="30"/>
          </p:nvPr>
        </p:nvSpPr>
        <p:spPr>
          <a:xfrm>
            <a:off x="19252800" y="7711200"/>
            <a:ext cx="4370400" cy="4372075"/>
          </a:xfrm>
          <a:prstGeom prst="ellipse">
            <a:avLst/>
          </a:prstGeom>
          <a:noFill/>
        </p:spPr>
        <p:txBody>
          <a:bodyPr/>
          <a:lstStyle/>
          <a:p>
            <a:r>
              <a:rPr lang="en-GB"/>
              <a:t>Click icon to add picture</a:t>
            </a:r>
          </a:p>
        </p:txBody>
      </p:sp>
      <p:sp>
        <p:nvSpPr>
          <p:cNvPr id="19" name="Text Placeholder 6">
            <a:extLst>
              <a:ext uri="{FF2B5EF4-FFF2-40B4-BE49-F238E27FC236}">
                <a16:creationId xmlns:a16="http://schemas.microsoft.com/office/drawing/2014/main" id="{66E8C2EC-2758-0010-08D5-669534B0FBA4}"/>
              </a:ext>
            </a:extLst>
          </p:cNvPr>
          <p:cNvSpPr>
            <a:spLocks noGrp="1"/>
          </p:cNvSpPr>
          <p:nvPr>
            <p:ph type="body" sz="quarter" idx="31"/>
          </p:nvPr>
        </p:nvSpPr>
        <p:spPr>
          <a:xfrm>
            <a:off x="5392350" y="6613906"/>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0" name="Text Placeholder 6">
            <a:extLst>
              <a:ext uri="{FF2B5EF4-FFF2-40B4-BE49-F238E27FC236}">
                <a16:creationId xmlns:a16="http://schemas.microsoft.com/office/drawing/2014/main" id="{AD948F35-6377-C562-CF28-4F4F4C4D56FF}"/>
              </a:ext>
            </a:extLst>
          </p:cNvPr>
          <p:cNvSpPr>
            <a:spLocks noGrp="1"/>
          </p:cNvSpPr>
          <p:nvPr>
            <p:ph type="body" sz="quarter" idx="32"/>
          </p:nvPr>
        </p:nvSpPr>
        <p:spPr>
          <a:xfrm>
            <a:off x="10008000" y="6613906"/>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1" name="Text Placeholder 6">
            <a:extLst>
              <a:ext uri="{FF2B5EF4-FFF2-40B4-BE49-F238E27FC236}">
                <a16:creationId xmlns:a16="http://schemas.microsoft.com/office/drawing/2014/main" id="{6B05AE90-018B-51C2-E831-9F80DBE7E905}"/>
              </a:ext>
            </a:extLst>
          </p:cNvPr>
          <p:cNvSpPr>
            <a:spLocks noGrp="1"/>
          </p:cNvSpPr>
          <p:nvPr>
            <p:ph type="body" sz="quarter" idx="33"/>
          </p:nvPr>
        </p:nvSpPr>
        <p:spPr>
          <a:xfrm>
            <a:off x="14637150" y="6613906"/>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2" name="Text Placeholder 6">
            <a:extLst>
              <a:ext uri="{FF2B5EF4-FFF2-40B4-BE49-F238E27FC236}">
                <a16:creationId xmlns:a16="http://schemas.microsoft.com/office/drawing/2014/main" id="{7F9CF609-727E-EA0D-BD98-93AB6761B019}"/>
              </a:ext>
            </a:extLst>
          </p:cNvPr>
          <p:cNvSpPr>
            <a:spLocks noGrp="1"/>
          </p:cNvSpPr>
          <p:nvPr>
            <p:ph type="body" sz="quarter" idx="34"/>
          </p:nvPr>
        </p:nvSpPr>
        <p:spPr>
          <a:xfrm>
            <a:off x="19252800" y="6613906"/>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3" name="Text Placeholder 6">
            <a:extLst>
              <a:ext uri="{FF2B5EF4-FFF2-40B4-BE49-F238E27FC236}">
                <a16:creationId xmlns:a16="http://schemas.microsoft.com/office/drawing/2014/main" id="{7744B4B0-E6EB-AE75-2113-97231073CDFE}"/>
              </a:ext>
            </a:extLst>
          </p:cNvPr>
          <p:cNvSpPr>
            <a:spLocks noGrp="1"/>
          </p:cNvSpPr>
          <p:nvPr>
            <p:ph type="body" sz="quarter" idx="35"/>
          </p:nvPr>
        </p:nvSpPr>
        <p:spPr>
          <a:xfrm>
            <a:off x="763589" y="12300331"/>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4" name="Text Placeholder 6">
            <a:extLst>
              <a:ext uri="{FF2B5EF4-FFF2-40B4-BE49-F238E27FC236}">
                <a16:creationId xmlns:a16="http://schemas.microsoft.com/office/drawing/2014/main" id="{8AB24DA7-5609-7386-EE82-08C4236B0F88}"/>
              </a:ext>
            </a:extLst>
          </p:cNvPr>
          <p:cNvSpPr>
            <a:spLocks noGrp="1"/>
          </p:cNvSpPr>
          <p:nvPr>
            <p:ph type="body" sz="quarter" idx="36"/>
          </p:nvPr>
        </p:nvSpPr>
        <p:spPr>
          <a:xfrm>
            <a:off x="5392350" y="12300331"/>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5" name="Text Placeholder 6">
            <a:extLst>
              <a:ext uri="{FF2B5EF4-FFF2-40B4-BE49-F238E27FC236}">
                <a16:creationId xmlns:a16="http://schemas.microsoft.com/office/drawing/2014/main" id="{2D1C2B35-5467-2E1F-88DC-82FCD57EA647}"/>
              </a:ext>
            </a:extLst>
          </p:cNvPr>
          <p:cNvSpPr>
            <a:spLocks noGrp="1"/>
          </p:cNvSpPr>
          <p:nvPr>
            <p:ph type="body" sz="quarter" idx="37"/>
          </p:nvPr>
        </p:nvSpPr>
        <p:spPr>
          <a:xfrm>
            <a:off x="10008000" y="12300331"/>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6" name="Text Placeholder 6">
            <a:extLst>
              <a:ext uri="{FF2B5EF4-FFF2-40B4-BE49-F238E27FC236}">
                <a16:creationId xmlns:a16="http://schemas.microsoft.com/office/drawing/2014/main" id="{7F619E44-0A53-0440-FE35-D18BE7FAA15A}"/>
              </a:ext>
            </a:extLst>
          </p:cNvPr>
          <p:cNvSpPr>
            <a:spLocks noGrp="1"/>
          </p:cNvSpPr>
          <p:nvPr>
            <p:ph type="body" sz="quarter" idx="38"/>
          </p:nvPr>
        </p:nvSpPr>
        <p:spPr>
          <a:xfrm>
            <a:off x="14637150" y="12300331"/>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7" name="Text Placeholder 6">
            <a:extLst>
              <a:ext uri="{FF2B5EF4-FFF2-40B4-BE49-F238E27FC236}">
                <a16:creationId xmlns:a16="http://schemas.microsoft.com/office/drawing/2014/main" id="{81F28543-7F79-364D-DA24-4B6D5814C022}"/>
              </a:ext>
            </a:extLst>
          </p:cNvPr>
          <p:cNvSpPr>
            <a:spLocks noGrp="1"/>
          </p:cNvSpPr>
          <p:nvPr>
            <p:ph type="body" sz="quarter" idx="39"/>
          </p:nvPr>
        </p:nvSpPr>
        <p:spPr>
          <a:xfrm>
            <a:off x="19252800" y="12300331"/>
            <a:ext cx="4370011" cy="716478"/>
          </a:xfrm>
        </p:spPr>
        <p:txBody>
          <a:bodyPr wrap="square" anchor="t">
            <a:spAutoFit/>
          </a:bodyPr>
          <a:lstStyle>
            <a:lvl1pPr algn="ctr">
              <a:lnSpc>
                <a:spcPct val="97000"/>
              </a:lnSpc>
              <a:defRPr sz="2400" b="1">
                <a:solidFill>
                  <a:schemeClr val="tx1"/>
                </a:solidFill>
              </a:defRPr>
            </a:lvl1pPr>
            <a:lvl2pPr algn="ctr">
              <a:lnSpc>
                <a:spcPct val="97000"/>
              </a:lnSpc>
              <a:defRPr sz="24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17894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eam x12">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6">
            <a:extLst>
              <a:ext uri="{FF2B5EF4-FFF2-40B4-BE49-F238E27FC236}">
                <a16:creationId xmlns:a16="http://schemas.microsoft.com/office/drawing/2014/main" id="{CC371A0E-89B5-8BF1-26F8-CB04C5F8A7A0}"/>
              </a:ext>
            </a:extLst>
          </p:cNvPr>
          <p:cNvSpPr>
            <a:spLocks noGrp="1"/>
          </p:cNvSpPr>
          <p:nvPr>
            <p:ph type="body" sz="quarter" idx="21"/>
          </p:nvPr>
        </p:nvSpPr>
        <p:spPr>
          <a:xfrm>
            <a:off x="763590"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 name="Picture Placeholder 8">
            <a:extLst>
              <a:ext uri="{FF2B5EF4-FFF2-40B4-BE49-F238E27FC236}">
                <a16:creationId xmlns:a16="http://schemas.microsoft.com/office/drawing/2014/main" id="{C3A37ED1-C866-CA3A-9D7A-85DF1AC84134}"/>
              </a:ext>
            </a:extLst>
          </p:cNvPr>
          <p:cNvSpPr>
            <a:spLocks noGrp="1" noChangeAspect="1"/>
          </p:cNvSpPr>
          <p:nvPr>
            <p:ph type="pic" sz="quarter" idx="12"/>
          </p:nvPr>
        </p:nvSpPr>
        <p:spPr>
          <a:xfrm>
            <a:off x="763200" y="3456000"/>
            <a:ext cx="3600000" cy="3601380"/>
          </a:xfrm>
          <a:prstGeom prst="ellipse">
            <a:avLst/>
          </a:prstGeom>
          <a:noFill/>
        </p:spPr>
        <p:txBody>
          <a:bodyPr/>
          <a:lstStyle/>
          <a:p>
            <a:r>
              <a:rPr lang="en-GB"/>
              <a:t>Click icon to add picture</a:t>
            </a:r>
          </a:p>
        </p:txBody>
      </p:sp>
      <p:sp>
        <p:nvSpPr>
          <p:cNvPr id="5" name="Picture Placeholder 8">
            <a:extLst>
              <a:ext uri="{FF2B5EF4-FFF2-40B4-BE49-F238E27FC236}">
                <a16:creationId xmlns:a16="http://schemas.microsoft.com/office/drawing/2014/main" id="{B2726491-87BD-AEC3-0C44-67FD46743EA3}"/>
              </a:ext>
            </a:extLst>
          </p:cNvPr>
          <p:cNvSpPr>
            <a:spLocks noGrp="1" noChangeAspect="1"/>
          </p:cNvSpPr>
          <p:nvPr>
            <p:ph type="pic" sz="quarter" idx="22"/>
          </p:nvPr>
        </p:nvSpPr>
        <p:spPr>
          <a:xfrm>
            <a:off x="4615200" y="3456000"/>
            <a:ext cx="3600000" cy="3601380"/>
          </a:xfrm>
          <a:prstGeom prst="ellipse">
            <a:avLst/>
          </a:prstGeom>
          <a:noFill/>
        </p:spPr>
        <p:txBody>
          <a:bodyPr/>
          <a:lstStyle/>
          <a:p>
            <a:r>
              <a:rPr lang="en-GB"/>
              <a:t>Click icon to add picture</a:t>
            </a:r>
          </a:p>
        </p:txBody>
      </p:sp>
      <p:sp>
        <p:nvSpPr>
          <p:cNvPr id="6" name="Picture Placeholder 8">
            <a:extLst>
              <a:ext uri="{FF2B5EF4-FFF2-40B4-BE49-F238E27FC236}">
                <a16:creationId xmlns:a16="http://schemas.microsoft.com/office/drawing/2014/main" id="{7BE17C8C-B8A6-C6C8-2265-E41DBA5666AE}"/>
              </a:ext>
            </a:extLst>
          </p:cNvPr>
          <p:cNvSpPr>
            <a:spLocks noGrp="1" noChangeAspect="1"/>
          </p:cNvSpPr>
          <p:nvPr>
            <p:ph type="pic" sz="quarter" idx="23"/>
          </p:nvPr>
        </p:nvSpPr>
        <p:spPr>
          <a:xfrm>
            <a:off x="8467200" y="3456000"/>
            <a:ext cx="3600000" cy="3601380"/>
          </a:xfrm>
          <a:prstGeom prst="ellipse">
            <a:avLst/>
          </a:prstGeom>
          <a:noFill/>
        </p:spPr>
        <p:txBody>
          <a:bodyPr/>
          <a:lstStyle/>
          <a:p>
            <a:r>
              <a:rPr lang="en-GB"/>
              <a:t>Click icon to add picture</a:t>
            </a:r>
          </a:p>
        </p:txBody>
      </p:sp>
      <p:sp>
        <p:nvSpPr>
          <p:cNvPr id="7" name="Picture Placeholder 8">
            <a:extLst>
              <a:ext uri="{FF2B5EF4-FFF2-40B4-BE49-F238E27FC236}">
                <a16:creationId xmlns:a16="http://schemas.microsoft.com/office/drawing/2014/main" id="{13EA9215-7DF5-AE7C-1D4C-48C124296534}"/>
              </a:ext>
            </a:extLst>
          </p:cNvPr>
          <p:cNvSpPr>
            <a:spLocks noGrp="1" noChangeAspect="1"/>
          </p:cNvSpPr>
          <p:nvPr>
            <p:ph type="pic" sz="quarter" idx="24"/>
          </p:nvPr>
        </p:nvSpPr>
        <p:spPr>
          <a:xfrm>
            <a:off x="12319200" y="3456000"/>
            <a:ext cx="3600000" cy="3601380"/>
          </a:xfrm>
          <a:prstGeom prst="ellipse">
            <a:avLst/>
          </a:prstGeom>
          <a:noFill/>
        </p:spPr>
        <p:txBody>
          <a:bodyPr/>
          <a:lstStyle/>
          <a:p>
            <a:r>
              <a:rPr lang="en-GB"/>
              <a:t>Click icon to add picture</a:t>
            </a:r>
          </a:p>
        </p:txBody>
      </p:sp>
      <p:sp>
        <p:nvSpPr>
          <p:cNvPr id="8" name="Picture Placeholder 8">
            <a:extLst>
              <a:ext uri="{FF2B5EF4-FFF2-40B4-BE49-F238E27FC236}">
                <a16:creationId xmlns:a16="http://schemas.microsoft.com/office/drawing/2014/main" id="{C621AAAA-1EBC-5001-DC84-E06E9A40D687}"/>
              </a:ext>
            </a:extLst>
          </p:cNvPr>
          <p:cNvSpPr>
            <a:spLocks noGrp="1" noChangeAspect="1"/>
          </p:cNvSpPr>
          <p:nvPr>
            <p:ph type="pic" sz="quarter" idx="25"/>
          </p:nvPr>
        </p:nvSpPr>
        <p:spPr>
          <a:xfrm>
            <a:off x="16171200" y="3456000"/>
            <a:ext cx="3600000" cy="3601380"/>
          </a:xfrm>
          <a:prstGeom prst="ellipse">
            <a:avLst/>
          </a:prstGeom>
          <a:noFill/>
        </p:spPr>
        <p:txBody>
          <a:bodyPr/>
          <a:lstStyle/>
          <a:p>
            <a:r>
              <a:rPr lang="en-GB"/>
              <a:t>Click icon to add picture</a:t>
            </a:r>
          </a:p>
        </p:txBody>
      </p:sp>
      <p:sp>
        <p:nvSpPr>
          <p:cNvPr id="13" name="Picture Placeholder 8">
            <a:extLst>
              <a:ext uri="{FF2B5EF4-FFF2-40B4-BE49-F238E27FC236}">
                <a16:creationId xmlns:a16="http://schemas.microsoft.com/office/drawing/2014/main" id="{D72B3017-6719-5798-661A-131EABD20F00}"/>
              </a:ext>
            </a:extLst>
          </p:cNvPr>
          <p:cNvSpPr>
            <a:spLocks noGrp="1" noChangeAspect="1"/>
          </p:cNvSpPr>
          <p:nvPr>
            <p:ph type="pic" sz="quarter" idx="26"/>
          </p:nvPr>
        </p:nvSpPr>
        <p:spPr>
          <a:xfrm>
            <a:off x="20023200" y="3456000"/>
            <a:ext cx="3600000" cy="3601380"/>
          </a:xfrm>
          <a:prstGeom prst="ellipse">
            <a:avLst/>
          </a:prstGeom>
          <a:noFill/>
        </p:spPr>
        <p:txBody>
          <a:bodyPr/>
          <a:lstStyle/>
          <a:p>
            <a:r>
              <a:rPr lang="en-GB"/>
              <a:t>Click icon to add picture</a:t>
            </a:r>
          </a:p>
        </p:txBody>
      </p:sp>
      <p:sp>
        <p:nvSpPr>
          <p:cNvPr id="28" name="Text Placeholder 6">
            <a:extLst>
              <a:ext uri="{FF2B5EF4-FFF2-40B4-BE49-F238E27FC236}">
                <a16:creationId xmlns:a16="http://schemas.microsoft.com/office/drawing/2014/main" id="{5FBE62FD-170C-3ABD-894D-6A0E1CE5095F}"/>
              </a:ext>
            </a:extLst>
          </p:cNvPr>
          <p:cNvSpPr>
            <a:spLocks noGrp="1"/>
          </p:cNvSpPr>
          <p:nvPr>
            <p:ph type="body" sz="quarter" idx="27"/>
          </p:nvPr>
        </p:nvSpPr>
        <p:spPr>
          <a:xfrm>
            <a:off x="4619738"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29" name="Text Placeholder 6">
            <a:extLst>
              <a:ext uri="{FF2B5EF4-FFF2-40B4-BE49-F238E27FC236}">
                <a16:creationId xmlns:a16="http://schemas.microsoft.com/office/drawing/2014/main" id="{ED149C07-33D5-DA5E-DED0-96CE4FEA9CB4}"/>
              </a:ext>
            </a:extLst>
          </p:cNvPr>
          <p:cNvSpPr>
            <a:spLocks noGrp="1"/>
          </p:cNvSpPr>
          <p:nvPr>
            <p:ph type="body" sz="quarter" idx="28"/>
          </p:nvPr>
        </p:nvSpPr>
        <p:spPr>
          <a:xfrm>
            <a:off x="8467200"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30" name="Text Placeholder 6">
            <a:extLst>
              <a:ext uri="{FF2B5EF4-FFF2-40B4-BE49-F238E27FC236}">
                <a16:creationId xmlns:a16="http://schemas.microsoft.com/office/drawing/2014/main" id="{BB3278FF-5DE1-6D27-2319-FE237FD73E62}"/>
              </a:ext>
            </a:extLst>
          </p:cNvPr>
          <p:cNvSpPr>
            <a:spLocks noGrp="1"/>
          </p:cNvSpPr>
          <p:nvPr>
            <p:ph type="body" sz="quarter" idx="29"/>
          </p:nvPr>
        </p:nvSpPr>
        <p:spPr>
          <a:xfrm>
            <a:off x="12319200"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31" name="Text Placeholder 6">
            <a:extLst>
              <a:ext uri="{FF2B5EF4-FFF2-40B4-BE49-F238E27FC236}">
                <a16:creationId xmlns:a16="http://schemas.microsoft.com/office/drawing/2014/main" id="{97609E5D-7132-CAB6-6AE1-81E666B76654}"/>
              </a:ext>
            </a:extLst>
          </p:cNvPr>
          <p:cNvSpPr>
            <a:spLocks noGrp="1"/>
          </p:cNvSpPr>
          <p:nvPr>
            <p:ph type="body" sz="quarter" idx="30"/>
          </p:nvPr>
        </p:nvSpPr>
        <p:spPr>
          <a:xfrm>
            <a:off x="16171200"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32" name="Text Placeholder 6">
            <a:extLst>
              <a:ext uri="{FF2B5EF4-FFF2-40B4-BE49-F238E27FC236}">
                <a16:creationId xmlns:a16="http://schemas.microsoft.com/office/drawing/2014/main" id="{74C4663F-7F34-3C69-5F91-BBC19B528F61}"/>
              </a:ext>
            </a:extLst>
          </p:cNvPr>
          <p:cNvSpPr>
            <a:spLocks noGrp="1"/>
          </p:cNvSpPr>
          <p:nvPr>
            <p:ph type="body" sz="quarter" idx="31"/>
          </p:nvPr>
        </p:nvSpPr>
        <p:spPr>
          <a:xfrm>
            <a:off x="20023200" y="7244217"/>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33" name="Text Placeholder 6">
            <a:extLst>
              <a:ext uri="{FF2B5EF4-FFF2-40B4-BE49-F238E27FC236}">
                <a16:creationId xmlns:a16="http://schemas.microsoft.com/office/drawing/2014/main" id="{6D3B10D8-7AE8-6B2E-3B94-83FE3A7869C9}"/>
              </a:ext>
            </a:extLst>
          </p:cNvPr>
          <p:cNvSpPr>
            <a:spLocks noGrp="1"/>
          </p:cNvSpPr>
          <p:nvPr>
            <p:ph type="body" sz="quarter" idx="32"/>
          </p:nvPr>
        </p:nvSpPr>
        <p:spPr>
          <a:xfrm>
            <a:off x="763590"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34" name="Picture Placeholder 8">
            <a:extLst>
              <a:ext uri="{FF2B5EF4-FFF2-40B4-BE49-F238E27FC236}">
                <a16:creationId xmlns:a16="http://schemas.microsoft.com/office/drawing/2014/main" id="{7EA4CDCD-8973-DD03-CA3F-7B5965322557}"/>
              </a:ext>
            </a:extLst>
          </p:cNvPr>
          <p:cNvSpPr>
            <a:spLocks noGrp="1" noChangeAspect="1"/>
          </p:cNvSpPr>
          <p:nvPr>
            <p:ph type="pic" sz="quarter" idx="33"/>
          </p:nvPr>
        </p:nvSpPr>
        <p:spPr>
          <a:xfrm>
            <a:off x="763200" y="8589600"/>
            <a:ext cx="3600000" cy="3601380"/>
          </a:xfrm>
          <a:prstGeom prst="ellipse">
            <a:avLst/>
          </a:prstGeom>
          <a:noFill/>
        </p:spPr>
        <p:txBody>
          <a:bodyPr/>
          <a:lstStyle/>
          <a:p>
            <a:r>
              <a:rPr lang="en-GB"/>
              <a:t>Click icon to add picture</a:t>
            </a:r>
          </a:p>
        </p:txBody>
      </p:sp>
      <p:sp>
        <p:nvSpPr>
          <p:cNvPr id="35" name="Picture Placeholder 8">
            <a:extLst>
              <a:ext uri="{FF2B5EF4-FFF2-40B4-BE49-F238E27FC236}">
                <a16:creationId xmlns:a16="http://schemas.microsoft.com/office/drawing/2014/main" id="{619D57E3-2ADD-3F13-4DD3-FD349CF8DC46}"/>
              </a:ext>
            </a:extLst>
          </p:cNvPr>
          <p:cNvSpPr>
            <a:spLocks noGrp="1" noChangeAspect="1"/>
          </p:cNvSpPr>
          <p:nvPr>
            <p:ph type="pic" sz="quarter" idx="34"/>
          </p:nvPr>
        </p:nvSpPr>
        <p:spPr>
          <a:xfrm>
            <a:off x="4615200" y="8589600"/>
            <a:ext cx="3600000" cy="3601380"/>
          </a:xfrm>
          <a:prstGeom prst="ellipse">
            <a:avLst/>
          </a:prstGeom>
          <a:noFill/>
        </p:spPr>
        <p:txBody>
          <a:bodyPr/>
          <a:lstStyle/>
          <a:p>
            <a:r>
              <a:rPr lang="en-GB"/>
              <a:t>Click icon to add picture</a:t>
            </a:r>
          </a:p>
        </p:txBody>
      </p:sp>
      <p:sp>
        <p:nvSpPr>
          <p:cNvPr id="36" name="Picture Placeholder 8">
            <a:extLst>
              <a:ext uri="{FF2B5EF4-FFF2-40B4-BE49-F238E27FC236}">
                <a16:creationId xmlns:a16="http://schemas.microsoft.com/office/drawing/2014/main" id="{076C343B-3F23-2342-B1A5-06D39F666D67}"/>
              </a:ext>
            </a:extLst>
          </p:cNvPr>
          <p:cNvSpPr>
            <a:spLocks noGrp="1" noChangeAspect="1"/>
          </p:cNvSpPr>
          <p:nvPr>
            <p:ph type="pic" sz="quarter" idx="35"/>
          </p:nvPr>
        </p:nvSpPr>
        <p:spPr>
          <a:xfrm>
            <a:off x="8467200" y="8589600"/>
            <a:ext cx="3600000" cy="3601380"/>
          </a:xfrm>
          <a:prstGeom prst="ellipse">
            <a:avLst/>
          </a:prstGeom>
          <a:noFill/>
        </p:spPr>
        <p:txBody>
          <a:bodyPr/>
          <a:lstStyle/>
          <a:p>
            <a:r>
              <a:rPr lang="en-GB"/>
              <a:t>Click icon to add picture</a:t>
            </a:r>
          </a:p>
        </p:txBody>
      </p:sp>
      <p:sp>
        <p:nvSpPr>
          <p:cNvPr id="37" name="Picture Placeholder 8">
            <a:extLst>
              <a:ext uri="{FF2B5EF4-FFF2-40B4-BE49-F238E27FC236}">
                <a16:creationId xmlns:a16="http://schemas.microsoft.com/office/drawing/2014/main" id="{5699FBD3-2DA9-C4E6-5097-5800A6FE8C0D}"/>
              </a:ext>
            </a:extLst>
          </p:cNvPr>
          <p:cNvSpPr>
            <a:spLocks noGrp="1" noChangeAspect="1"/>
          </p:cNvSpPr>
          <p:nvPr>
            <p:ph type="pic" sz="quarter" idx="36"/>
          </p:nvPr>
        </p:nvSpPr>
        <p:spPr>
          <a:xfrm>
            <a:off x="12319200" y="8589600"/>
            <a:ext cx="3600000" cy="3601380"/>
          </a:xfrm>
          <a:prstGeom prst="ellipse">
            <a:avLst/>
          </a:prstGeom>
          <a:noFill/>
        </p:spPr>
        <p:txBody>
          <a:bodyPr/>
          <a:lstStyle/>
          <a:p>
            <a:r>
              <a:rPr lang="en-GB"/>
              <a:t>Click icon to add picture</a:t>
            </a:r>
          </a:p>
        </p:txBody>
      </p:sp>
      <p:sp>
        <p:nvSpPr>
          <p:cNvPr id="38" name="Picture Placeholder 8">
            <a:extLst>
              <a:ext uri="{FF2B5EF4-FFF2-40B4-BE49-F238E27FC236}">
                <a16:creationId xmlns:a16="http://schemas.microsoft.com/office/drawing/2014/main" id="{FEE7A897-9A26-F5E5-2117-786FE8C67E0C}"/>
              </a:ext>
            </a:extLst>
          </p:cNvPr>
          <p:cNvSpPr>
            <a:spLocks noGrp="1" noChangeAspect="1"/>
          </p:cNvSpPr>
          <p:nvPr>
            <p:ph type="pic" sz="quarter" idx="37"/>
          </p:nvPr>
        </p:nvSpPr>
        <p:spPr>
          <a:xfrm>
            <a:off x="16171200" y="8589600"/>
            <a:ext cx="3600000" cy="3601380"/>
          </a:xfrm>
          <a:prstGeom prst="ellipse">
            <a:avLst/>
          </a:prstGeom>
          <a:noFill/>
        </p:spPr>
        <p:txBody>
          <a:bodyPr/>
          <a:lstStyle/>
          <a:p>
            <a:r>
              <a:rPr lang="en-GB"/>
              <a:t>Click icon to add picture</a:t>
            </a:r>
          </a:p>
        </p:txBody>
      </p:sp>
      <p:sp>
        <p:nvSpPr>
          <p:cNvPr id="39" name="Picture Placeholder 8">
            <a:extLst>
              <a:ext uri="{FF2B5EF4-FFF2-40B4-BE49-F238E27FC236}">
                <a16:creationId xmlns:a16="http://schemas.microsoft.com/office/drawing/2014/main" id="{AEA1A46B-987E-D0CA-29B6-3A265BA9FEF3}"/>
              </a:ext>
            </a:extLst>
          </p:cNvPr>
          <p:cNvSpPr>
            <a:spLocks noGrp="1" noChangeAspect="1"/>
          </p:cNvSpPr>
          <p:nvPr>
            <p:ph type="pic" sz="quarter" idx="38"/>
          </p:nvPr>
        </p:nvSpPr>
        <p:spPr>
          <a:xfrm>
            <a:off x="20023200" y="8589600"/>
            <a:ext cx="3600000" cy="3601380"/>
          </a:xfrm>
          <a:prstGeom prst="ellipse">
            <a:avLst/>
          </a:prstGeom>
          <a:noFill/>
        </p:spPr>
        <p:txBody>
          <a:bodyPr/>
          <a:lstStyle/>
          <a:p>
            <a:r>
              <a:rPr lang="en-GB"/>
              <a:t>Click icon to add picture</a:t>
            </a:r>
          </a:p>
        </p:txBody>
      </p:sp>
      <p:sp>
        <p:nvSpPr>
          <p:cNvPr id="40" name="Text Placeholder 6">
            <a:extLst>
              <a:ext uri="{FF2B5EF4-FFF2-40B4-BE49-F238E27FC236}">
                <a16:creationId xmlns:a16="http://schemas.microsoft.com/office/drawing/2014/main" id="{C4B44B7E-1749-EDB1-C2D1-205F5A6F16A7}"/>
              </a:ext>
            </a:extLst>
          </p:cNvPr>
          <p:cNvSpPr>
            <a:spLocks noGrp="1"/>
          </p:cNvSpPr>
          <p:nvPr>
            <p:ph type="body" sz="quarter" idx="39"/>
          </p:nvPr>
        </p:nvSpPr>
        <p:spPr>
          <a:xfrm>
            <a:off x="4619738"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1" name="Text Placeholder 6">
            <a:extLst>
              <a:ext uri="{FF2B5EF4-FFF2-40B4-BE49-F238E27FC236}">
                <a16:creationId xmlns:a16="http://schemas.microsoft.com/office/drawing/2014/main" id="{335237FE-9CDA-F620-2BE2-7EFEE95943F7}"/>
              </a:ext>
            </a:extLst>
          </p:cNvPr>
          <p:cNvSpPr>
            <a:spLocks noGrp="1"/>
          </p:cNvSpPr>
          <p:nvPr>
            <p:ph type="body" sz="quarter" idx="40"/>
          </p:nvPr>
        </p:nvSpPr>
        <p:spPr>
          <a:xfrm>
            <a:off x="8467200"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2" name="Text Placeholder 6">
            <a:extLst>
              <a:ext uri="{FF2B5EF4-FFF2-40B4-BE49-F238E27FC236}">
                <a16:creationId xmlns:a16="http://schemas.microsoft.com/office/drawing/2014/main" id="{90873F3F-E482-06D2-6849-8063D6B4CB31}"/>
              </a:ext>
            </a:extLst>
          </p:cNvPr>
          <p:cNvSpPr>
            <a:spLocks noGrp="1"/>
          </p:cNvSpPr>
          <p:nvPr>
            <p:ph type="body" sz="quarter" idx="41"/>
          </p:nvPr>
        </p:nvSpPr>
        <p:spPr>
          <a:xfrm>
            <a:off x="12319200"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3" name="Text Placeholder 6">
            <a:extLst>
              <a:ext uri="{FF2B5EF4-FFF2-40B4-BE49-F238E27FC236}">
                <a16:creationId xmlns:a16="http://schemas.microsoft.com/office/drawing/2014/main" id="{1783C1A2-1B77-3515-B76B-2E2694985197}"/>
              </a:ext>
            </a:extLst>
          </p:cNvPr>
          <p:cNvSpPr>
            <a:spLocks noGrp="1"/>
          </p:cNvSpPr>
          <p:nvPr>
            <p:ph type="body" sz="quarter" idx="42"/>
          </p:nvPr>
        </p:nvSpPr>
        <p:spPr>
          <a:xfrm>
            <a:off x="16171200"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
        <p:nvSpPr>
          <p:cNvPr id="44" name="Text Placeholder 6">
            <a:extLst>
              <a:ext uri="{FF2B5EF4-FFF2-40B4-BE49-F238E27FC236}">
                <a16:creationId xmlns:a16="http://schemas.microsoft.com/office/drawing/2014/main" id="{F0926233-7975-A078-38FC-27828D4C4E52}"/>
              </a:ext>
            </a:extLst>
          </p:cNvPr>
          <p:cNvSpPr>
            <a:spLocks noGrp="1"/>
          </p:cNvSpPr>
          <p:nvPr>
            <p:ph type="body" sz="quarter" idx="43"/>
          </p:nvPr>
        </p:nvSpPr>
        <p:spPr>
          <a:xfrm>
            <a:off x="20023200" y="12378545"/>
            <a:ext cx="3590924" cy="985270"/>
          </a:xfrm>
        </p:spPr>
        <p:txBody>
          <a:bodyPr wrap="square" anchor="t">
            <a:spAutoFit/>
          </a:bodyPr>
          <a:lstStyle>
            <a:lvl1pPr algn="ctr">
              <a:lnSpc>
                <a:spcPct val="97000"/>
              </a:lnSpc>
              <a:defRPr sz="2200" b="1">
                <a:solidFill>
                  <a:schemeClr val="tx1"/>
                </a:solidFill>
              </a:defRPr>
            </a:lvl1pPr>
            <a:lvl2pPr algn="ctr">
              <a:lnSpc>
                <a:spcPct val="97000"/>
              </a:lnSpc>
              <a:defRPr sz="2200" b="1" i="0">
                <a:solidFill>
                  <a:srgbClr val="676565"/>
                </a:solidFill>
                <a:latin typeface="Articulat CF" pitchFamily="2" charset="77"/>
              </a:defRPr>
            </a:lvl2pPr>
            <a:lvl3pPr algn="l">
              <a:lnSpc>
                <a:spcPct val="97000"/>
              </a:lnSpc>
              <a:defRPr sz="2400">
                <a:solidFill>
                  <a:schemeClr val="tx1"/>
                </a:solidFill>
              </a:defRPr>
            </a:lvl3pPr>
            <a:lvl4pPr algn="l">
              <a:lnSpc>
                <a:spcPct val="97000"/>
              </a:lnSpc>
              <a:defRPr sz="2400">
                <a:solidFill>
                  <a:schemeClr val="tx1"/>
                </a:solidFill>
              </a:defRPr>
            </a:lvl4pPr>
            <a:lvl5pPr algn="l">
              <a:lnSpc>
                <a:spcPct val="97000"/>
              </a:lnSpc>
              <a:defRPr sz="2400">
                <a:solidFill>
                  <a:schemeClr val="tx1"/>
                </a:solidFill>
              </a:defRPr>
            </a:lvl5pPr>
            <a:lvl6pPr algn="l">
              <a:lnSpc>
                <a:spcPct val="97000"/>
              </a:lnSpc>
              <a:defRPr sz="2400"/>
            </a:lvl6pPr>
            <a:lvl7pPr algn="l">
              <a:lnSpc>
                <a:spcPct val="97000"/>
              </a:lnSpc>
              <a:defRPr sz="2400"/>
            </a:lvl7pPr>
            <a:lvl8pPr algn="l">
              <a:lnSpc>
                <a:spcPct val="97000"/>
              </a:lnSpc>
              <a:defRPr sz="2400"/>
            </a:lvl8pPr>
            <a:lvl9pPr algn="l">
              <a:lnSpc>
                <a:spcPct val="97000"/>
              </a:lnSpc>
              <a:defRPr sz="2400"/>
            </a:lvl9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726471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3 col content">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0BCCF471-20E5-DF0E-4565-C2C7C03BAD44}"/>
              </a:ext>
            </a:extLst>
          </p:cNvPr>
          <p:cNvSpPr>
            <a:spLocks noGrp="1"/>
          </p:cNvSpPr>
          <p:nvPr>
            <p:ph type="pic" sz="quarter" idx="16"/>
          </p:nvPr>
        </p:nvSpPr>
        <p:spPr>
          <a:xfrm>
            <a:off x="763588" y="3643312"/>
            <a:ext cx="7446962" cy="9299575"/>
          </a:xfrm>
          <a:prstGeom prst="roundRect">
            <a:avLst>
              <a:gd name="adj" fmla="val 5310"/>
            </a:avLst>
          </a:prstGeom>
          <a:solidFill>
            <a:schemeClr val="bg2"/>
          </a:solidFill>
        </p:spPr>
        <p:txBody>
          <a:bodyPr/>
          <a:lstStyle/>
          <a:p>
            <a:r>
              <a:rPr lang="en-GB"/>
              <a:t>Click icon to add picture</a:t>
            </a:r>
          </a:p>
        </p:txBody>
      </p:sp>
      <p:sp>
        <p:nvSpPr>
          <p:cNvPr id="14" name="Picture Placeholder 8">
            <a:extLst>
              <a:ext uri="{FF2B5EF4-FFF2-40B4-BE49-F238E27FC236}">
                <a16:creationId xmlns:a16="http://schemas.microsoft.com/office/drawing/2014/main" id="{ED2B2D36-F8CB-803B-7E47-52706D31CD09}"/>
              </a:ext>
            </a:extLst>
          </p:cNvPr>
          <p:cNvSpPr>
            <a:spLocks noGrp="1"/>
          </p:cNvSpPr>
          <p:nvPr>
            <p:ph type="pic" sz="quarter" idx="17"/>
          </p:nvPr>
        </p:nvSpPr>
        <p:spPr>
          <a:xfrm>
            <a:off x="8466137" y="3643312"/>
            <a:ext cx="7446962" cy="9299575"/>
          </a:xfrm>
          <a:prstGeom prst="roundRect">
            <a:avLst>
              <a:gd name="adj" fmla="val 5310"/>
            </a:avLst>
          </a:prstGeom>
          <a:solidFill>
            <a:schemeClr val="bg2"/>
          </a:solidFill>
        </p:spPr>
        <p:txBody>
          <a:bodyPr/>
          <a:lstStyle/>
          <a:p>
            <a:r>
              <a:rPr lang="en-GB"/>
              <a:t>Click icon to add picture</a:t>
            </a:r>
          </a:p>
        </p:txBody>
      </p:sp>
      <p:sp>
        <p:nvSpPr>
          <p:cNvPr id="15" name="Picture Placeholder 8">
            <a:extLst>
              <a:ext uri="{FF2B5EF4-FFF2-40B4-BE49-F238E27FC236}">
                <a16:creationId xmlns:a16="http://schemas.microsoft.com/office/drawing/2014/main" id="{98B0CE0B-7011-9B5D-495E-16C45A7B4F8C}"/>
              </a:ext>
            </a:extLst>
          </p:cNvPr>
          <p:cNvSpPr>
            <a:spLocks noGrp="1"/>
          </p:cNvSpPr>
          <p:nvPr>
            <p:ph type="pic" sz="quarter" idx="18"/>
          </p:nvPr>
        </p:nvSpPr>
        <p:spPr>
          <a:xfrm>
            <a:off x="16168688" y="3643312"/>
            <a:ext cx="7446962" cy="9299575"/>
          </a:xfrm>
          <a:prstGeom prst="roundRect">
            <a:avLst>
              <a:gd name="adj" fmla="val 5310"/>
            </a:avLst>
          </a:prstGeom>
          <a:solidFill>
            <a:schemeClr val="bg2"/>
          </a:solidFill>
        </p:spPr>
        <p:txBody>
          <a:bodyPr/>
          <a:lstStyle/>
          <a:p>
            <a:r>
              <a:rPr lang="en-GB"/>
              <a:t>Click icon to add picture</a:t>
            </a:r>
          </a:p>
        </p:txBody>
      </p:sp>
      <p:sp>
        <p:nvSpPr>
          <p:cNvPr id="2" name="Title 1"/>
          <p:cNvSpPr>
            <a:spLocks noGrp="1"/>
          </p:cNvSpPr>
          <p:nvPr>
            <p:ph type="title"/>
          </p:nvPr>
        </p:nvSpPr>
        <p:spPr>
          <a:xfrm>
            <a:off x="763588" y="773112"/>
            <a:ext cx="22855237" cy="812530"/>
          </a:xfrm>
        </p:spPr>
        <p:txBody>
          <a:bodyPr/>
          <a:lstStyle/>
          <a:p>
            <a:r>
              <a:rPr lang="en-GB"/>
              <a:t>Click to edit Master title style</a:t>
            </a:r>
            <a:endParaRPr lang="en-US" dirty="0"/>
          </a:p>
        </p:txBody>
      </p:sp>
      <p:sp>
        <p:nvSpPr>
          <p:cNvPr id="3" name="Text Placeholder 4">
            <a:extLst>
              <a:ext uri="{FF2B5EF4-FFF2-40B4-BE49-F238E27FC236}">
                <a16:creationId xmlns:a16="http://schemas.microsoft.com/office/drawing/2014/main" id="{265F4FF6-9CA6-03F1-3C88-77E88A44A171}"/>
              </a:ext>
            </a:extLst>
          </p:cNvPr>
          <p:cNvSpPr>
            <a:spLocks noGrp="1"/>
          </p:cNvSpPr>
          <p:nvPr>
            <p:ph type="body" sz="quarter" idx="10" hasCustomPrompt="1"/>
          </p:nvPr>
        </p:nvSpPr>
        <p:spPr>
          <a:xfrm>
            <a:off x="1077914" y="4002087"/>
            <a:ext cx="68230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4" name="Text Placeholder 4">
            <a:extLst>
              <a:ext uri="{FF2B5EF4-FFF2-40B4-BE49-F238E27FC236}">
                <a16:creationId xmlns:a16="http://schemas.microsoft.com/office/drawing/2014/main" id="{C8BF7B58-D4B0-FDC0-892F-0D42B03B4522}"/>
              </a:ext>
            </a:extLst>
          </p:cNvPr>
          <p:cNvSpPr>
            <a:spLocks noGrp="1"/>
          </p:cNvSpPr>
          <p:nvPr>
            <p:ph type="body" sz="quarter" idx="11" hasCustomPrompt="1"/>
          </p:nvPr>
        </p:nvSpPr>
        <p:spPr>
          <a:xfrm>
            <a:off x="8793164" y="4002087"/>
            <a:ext cx="68230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5" name="Text Placeholder 4">
            <a:extLst>
              <a:ext uri="{FF2B5EF4-FFF2-40B4-BE49-F238E27FC236}">
                <a16:creationId xmlns:a16="http://schemas.microsoft.com/office/drawing/2014/main" id="{749B80B7-5F1A-FF9A-D102-BA3101E8089C}"/>
              </a:ext>
            </a:extLst>
          </p:cNvPr>
          <p:cNvSpPr>
            <a:spLocks noGrp="1"/>
          </p:cNvSpPr>
          <p:nvPr>
            <p:ph type="body" sz="quarter" idx="12" hasCustomPrompt="1"/>
          </p:nvPr>
        </p:nvSpPr>
        <p:spPr>
          <a:xfrm>
            <a:off x="16508414" y="4002087"/>
            <a:ext cx="68230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6" name="Text Placeholder 6">
            <a:extLst>
              <a:ext uri="{FF2B5EF4-FFF2-40B4-BE49-F238E27FC236}">
                <a16:creationId xmlns:a16="http://schemas.microsoft.com/office/drawing/2014/main" id="{6799EED9-1886-DB0E-F21D-5AF82D27C773}"/>
              </a:ext>
            </a:extLst>
          </p:cNvPr>
          <p:cNvSpPr>
            <a:spLocks noGrp="1"/>
          </p:cNvSpPr>
          <p:nvPr>
            <p:ph type="body" sz="quarter" idx="13"/>
          </p:nvPr>
        </p:nvSpPr>
        <p:spPr>
          <a:xfrm>
            <a:off x="1077914" y="6858000"/>
            <a:ext cx="6823074" cy="5857875"/>
          </a:xfrm>
        </p:spPr>
        <p:txBody>
          <a:bodyPr anchor="b"/>
          <a:lstStyle>
            <a:lvl1pPr marL="217488" indent="-217488">
              <a:buFont typeface="Articulat CF Regular" pitchFamily="2" charset="77"/>
              <a:buChar char="•"/>
              <a:tabLst/>
              <a:defRPr>
                <a:solidFill>
                  <a:srgbClr val="D83A39"/>
                </a:solidFill>
              </a:defRPr>
            </a:lvl1pPr>
            <a:lvl2pPr>
              <a:defRPr b="0">
                <a:solidFill>
                  <a:srgbClr val="D83A39"/>
                </a:solidFill>
              </a:defRPr>
            </a:lvl2pPr>
            <a:lvl3pPr>
              <a:defRPr b="1">
                <a:solidFill>
                  <a:srgbClr val="D83A39"/>
                </a:solidFill>
              </a:defRPr>
            </a:lvl3pPr>
            <a:lvl4pPr>
              <a:defRPr>
                <a:solidFill>
                  <a:srgbClr val="D83A39"/>
                </a:solidFill>
              </a:defRPr>
            </a:lvl4pPr>
            <a:lvl5pPr>
              <a:defRPr>
                <a:solidFill>
                  <a:srgbClr val="D83A39"/>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ext Placeholder 6">
            <a:extLst>
              <a:ext uri="{FF2B5EF4-FFF2-40B4-BE49-F238E27FC236}">
                <a16:creationId xmlns:a16="http://schemas.microsoft.com/office/drawing/2014/main" id="{1299C5E3-DED7-9035-DB48-EAB8A3248623}"/>
              </a:ext>
            </a:extLst>
          </p:cNvPr>
          <p:cNvSpPr>
            <a:spLocks noGrp="1"/>
          </p:cNvSpPr>
          <p:nvPr>
            <p:ph type="body" sz="quarter" idx="14"/>
          </p:nvPr>
        </p:nvSpPr>
        <p:spPr>
          <a:xfrm>
            <a:off x="8793164" y="6858000"/>
            <a:ext cx="6823074" cy="5857875"/>
          </a:xfrm>
        </p:spPr>
        <p:txBody>
          <a:bodyPr anchor="b"/>
          <a:lstStyle>
            <a:lvl1pPr marL="217488" indent="-217488">
              <a:buFont typeface="Articulat CF Regular" pitchFamily="2" charset="77"/>
              <a:buChar char="•"/>
              <a:tabLst/>
              <a:defRPr>
                <a:solidFill>
                  <a:srgbClr val="D83A39"/>
                </a:solidFill>
              </a:defRPr>
            </a:lvl1pPr>
            <a:lvl2pPr>
              <a:defRPr b="0">
                <a:solidFill>
                  <a:srgbClr val="D83A39"/>
                </a:solidFill>
              </a:defRPr>
            </a:lvl2pPr>
            <a:lvl3pPr>
              <a:defRPr b="1">
                <a:solidFill>
                  <a:srgbClr val="D83A39"/>
                </a:solidFill>
              </a:defRPr>
            </a:lvl3pPr>
            <a:lvl4pPr>
              <a:defRPr>
                <a:solidFill>
                  <a:srgbClr val="D83A39"/>
                </a:solidFill>
              </a:defRPr>
            </a:lvl4pPr>
            <a:lvl5pPr>
              <a:defRPr>
                <a:solidFill>
                  <a:srgbClr val="D83A39"/>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Text Placeholder 6">
            <a:extLst>
              <a:ext uri="{FF2B5EF4-FFF2-40B4-BE49-F238E27FC236}">
                <a16:creationId xmlns:a16="http://schemas.microsoft.com/office/drawing/2014/main" id="{12F5B812-621F-EF2B-8AB1-2C039CE97C67}"/>
              </a:ext>
            </a:extLst>
          </p:cNvPr>
          <p:cNvSpPr>
            <a:spLocks noGrp="1"/>
          </p:cNvSpPr>
          <p:nvPr>
            <p:ph type="body" sz="quarter" idx="15"/>
          </p:nvPr>
        </p:nvSpPr>
        <p:spPr>
          <a:xfrm>
            <a:off x="16508414" y="6858000"/>
            <a:ext cx="6823074" cy="5857875"/>
          </a:xfrm>
        </p:spPr>
        <p:txBody>
          <a:bodyPr anchor="b"/>
          <a:lstStyle>
            <a:lvl1pPr marL="217488" indent="-217488">
              <a:buFont typeface="Articulat CF Regular" pitchFamily="2" charset="77"/>
              <a:buChar char="•"/>
              <a:tabLst/>
              <a:defRPr>
                <a:solidFill>
                  <a:srgbClr val="D83A39"/>
                </a:solidFill>
              </a:defRPr>
            </a:lvl1pPr>
            <a:lvl2pPr>
              <a:defRPr b="0">
                <a:solidFill>
                  <a:srgbClr val="D83A39"/>
                </a:solidFill>
              </a:defRPr>
            </a:lvl2pPr>
            <a:lvl3pPr>
              <a:defRPr b="1">
                <a:solidFill>
                  <a:srgbClr val="D83A39"/>
                </a:solidFill>
              </a:defRPr>
            </a:lvl3pPr>
            <a:lvl4pPr>
              <a:defRPr>
                <a:solidFill>
                  <a:srgbClr val="D83A39"/>
                </a:solidFill>
              </a:defRPr>
            </a:lvl4pPr>
            <a:lvl5pPr>
              <a:defRPr>
                <a:solidFill>
                  <a:srgbClr val="D83A39"/>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78092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and 3 col content and highlight">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0D02834F-0EB0-B076-8E88-4C39C085E70D}"/>
              </a:ext>
            </a:extLst>
          </p:cNvPr>
          <p:cNvSpPr>
            <a:spLocks noGrp="1"/>
          </p:cNvSpPr>
          <p:nvPr>
            <p:ph type="pic" sz="quarter" idx="16"/>
          </p:nvPr>
        </p:nvSpPr>
        <p:spPr>
          <a:xfrm>
            <a:off x="763588" y="3643312"/>
            <a:ext cx="7446962" cy="9299575"/>
          </a:xfrm>
          <a:prstGeom prst="roundRect">
            <a:avLst>
              <a:gd name="adj" fmla="val 5310"/>
            </a:avLst>
          </a:prstGeom>
          <a:solidFill>
            <a:schemeClr val="tx1"/>
          </a:solidFill>
        </p:spPr>
        <p:txBody>
          <a:bodyPr/>
          <a:lstStyle/>
          <a:p>
            <a:r>
              <a:rPr lang="en-GB"/>
              <a:t>Click icon to add picture</a:t>
            </a:r>
          </a:p>
        </p:txBody>
      </p:sp>
      <p:sp>
        <p:nvSpPr>
          <p:cNvPr id="13" name="Picture Placeholder 8">
            <a:extLst>
              <a:ext uri="{FF2B5EF4-FFF2-40B4-BE49-F238E27FC236}">
                <a16:creationId xmlns:a16="http://schemas.microsoft.com/office/drawing/2014/main" id="{BF4237BC-734F-0C86-AF6B-91809E451FFE}"/>
              </a:ext>
            </a:extLst>
          </p:cNvPr>
          <p:cNvSpPr>
            <a:spLocks noGrp="1"/>
          </p:cNvSpPr>
          <p:nvPr>
            <p:ph type="pic" sz="quarter" idx="17"/>
          </p:nvPr>
        </p:nvSpPr>
        <p:spPr>
          <a:xfrm>
            <a:off x="8466137" y="3643312"/>
            <a:ext cx="7446962" cy="9299575"/>
          </a:xfrm>
          <a:prstGeom prst="roundRect">
            <a:avLst>
              <a:gd name="adj" fmla="val 5310"/>
            </a:avLst>
          </a:prstGeom>
          <a:solidFill>
            <a:schemeClr val="bg2"/>
          </a:solidFill>
        </p:spPr>
        <p:txBody>
          <a:bodyPr/>
          <a:lstStyle/>
          <a:p>
            <a:r>
              <a:rPr lang="en-GB"/>
              <a:t>Click icon to add picture</a:t>
            </a:r>
          </a:p>
        </p:txBody>
      </p:sp>
      <p:sp>
        <p:nvSpPr>
          <p:cNvPr id="14" name="Picture Placeholder 8">
            <a:extLst>
              <a:ext uri="{FF2B5EF4-FFF2-40B4-BE49-F238E27FC236}">
                <a16:creationId xmlns:a16="http://schemas.microsoft.com/office/drawing/2014/main" id="{2E5E98E9-11D4-39A3-BCFD-756905713AEC}"/>
              </a:ext>
            </a:extLst>
          </p:cNvPr>
          <p:cNvSpPr>
            <a:spLocks noGrp="1"/>
          </p:cNvSpPr>
          <p:nvPr>
            <p:ph type="pic" sz="quarter" idx="18"/>
          </p:nvPr>
        </p:nvSpPr>
        <p:spPr>
          <a:xfrm>
            <a:off x="16168688" y="3643312"/>
            <a:ext cx="7446962" cy="9299575"/>
          </a:xfrm>
          <a:prstGeom prst="roundRect">
            <a:avLst>
              <a:gd name="adj" fmla="val 5310"/>
            </a:avLst>
          </a:prstGeom>
          <a:solidFill>
            <a:schemeClr val="bg2"/>
          </a:solidFill>
        </p:spPr>
        <p:txBody>
          <a:bodyPr/>
          <a:lstStyle/>
          <a:p>
            <a:r>
              <a:rPr lang="en-GB"/>
              <a:t>Click icon to add picture</a:t>
            </a:r>
          </a:p>
        </p:txBody>
      </p:sp>
      <p:sp>
        <p:nvSpPr>
          <p:cNvPr id="2" name="Title 1"/>
          <p:cNvSpPr>
            <a:spLocks noGrp="1"/>
          </p:cNvSpPr>
          <p:nvPr>
            <p:ph type="title"/>
          </p:nvPr>
        </p:nvSpPr>
        <p:spPr/>
        <p:txBody>
          <a:bodyPr/>
          <a:lstStyle/>
          <a:p>
            <a:r>
              <a:rPr lang="en-GB"/>
              <a:t>Click to edit Master title style</a:t>
            </a:r>
            <a:endParaRPr lang="en-US" dirty="0"/>
          </a:p>
        </p:txBody>
      </p:sp>
      <p:sp>
        <p:nvSpPr>
          <p:cNvPr id="3" name="Text Placeholder 4">
            <a:extLst>
              <a:ext uri="{FF2B5EF4-FFF2-40B4-BE49-F238E27FC236}">
                <a16:creationId xmlns:a16="http://schemas.microsoft.com/office/drawing/2014/main" id="{265F4FF6-9CA6-03F1-3C88-77E88A44A171}"/>
              </a:ext>
            </a:extLst>
          </p:cNvPr>
          <p:cNvSpPr>
            <a:spLocks noGrp="1"/>
          </p:cNvSpPr>
          <p:nvPr>
            <p:ph type="body" sz="quarter" idx="10" hasCustomPrompt="1"/>
          </p:nvPr>
        </p:nvSpPr>
        <p:spPr>
          <a:xfrm>
            <a:off x="1077914" y="4002087"/>
            <a:ext cx="6823074" cy="2363724"/>
          </a:xfrm>
        </p:spPr>
        <p:txBody>
          <a:bodyPr wrap="square">
            <a:spAutoFit/>
          </a:bodyPr>
          <a:lstStyle>
            <a:lvl1pPr>
              <a:lnSpc>
                <a:spcPct val="84000"/>
              </a:lnSpc>
              <a:defRPr sz="6000" b="0">
                <a:solidFill>
                  <a:schemeClr val="bg1"/>
                </a:solidFill>
                <a:latin typeface="+mj-lt"/>
              </a:defRPr>
            </a:lvl1pPr>
            <a:lvl2pPr>
              <a:lnSpc>
                <a:spcPct val="84000"/>
              </a:lnSpc>
              <a:defRPr sz="6000" b="0">
                <a:solidFill>
                  <a:srgbClr val="F8BBAF"/>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4" name="Text Placeholder 4">
            <a:extLst>
              <a:ext uri="{FF2B5EF4-FFF2-40B4-BE49-F238E27FC236}">
                <a16:creationId xmlns:a16="http://schemas.microsoft.com/office/drawing/2014/main" id="{C8BF7B58-D4B0-FDC0-892F-0D42B03B4522}"/>
              </a:ext>
            </a:extLst>
          </p:cNvPr>
          <p:cNvSpPr>
            <a:spLocks noGrp="1"/>
          </p:cNvSpPr>
          <p:nvPr>
            <p:ph type="body" sz="quarter" idx="11" hasCustomPrompt="1"/>
          </p:nvPr>
        </p:nvSpPr>
        <p:spPr>
          <a:xfrm>
            <a:off x="8793164" y="4002087"/>
            <a:ext cx="68230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5" name="Text Placeholder 4">
            <a:extLst>
              <a:ext uri="{FF2B5EF4-FFF2-40B4-BE49-F238E27FC236}">
                <a16:creationId xmlns:a16="http://schemas.microsoft.com/office/drawing/2014/main" id="{749B80B7-5F1A-FF9A-D102-BA3101E8089C}"/>
              </a:ext>
            </a:extLst>
          </p:cNvPr>
          <p:cNvSpPr>
            <a:spLocks noGrp="1"/>
          </p:cNvSpPr>
          <p:nvPr>
            <p:ph type="body" sz="quarter" idx="12" hasCustomPrompt="1"/>
          </p:nvPr>
        </p:nvSpPr>
        <p:spPr>
          <a:xfrm>
            <a:off x="16508414" y="4002087"/>
            <a:ext cx="68230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Insert Click to edit Master text styles</a:t>
            </a:r>
          </a:p>
          <a:p>
            <a:pPr lvl="1"/>
            <a:r>
              <a:rPr lang="en-GB" dirty="0"/>
              <a:t>Second level</a:t>
            </a:r>
          </a:p>
        </p:txBody>
      </p:sp>
      <p:sp>
        <p:nvSpPr>
          <p:cNvPr id="6" name="Text Placeholder 6">
            <a:extLst>
              <a:ext uri="{FF2B5EF4-FFF2-40B4-BE49-F238E27FC236}">
                <a16:creationId xmlns:a16="http://schemas.microsoft.com/office/drawing/2014/main" id="{6799EED9-1886-DB0E-F21D-5AF82D27C773}"/>
              </a:ext>
            </a:extLst>
          </p:cNvPr>
          <p:cNvSpPr>
            <a:spLocks noGrp="1"/>
          </p:cNvSpPr>
          <p:nvPr>
            <p:ph type="body" sz="quarter" idx="13"/>
          </p:nvPr>
        </p:nvSpPr>
        <p:spPr>
          <a:xfrm>
            <a:off x="1077914" y="6858000"/>
            <a:ext cx="6823074" cy="5857875"/>
          </a:xfrm>
        </p:spPr>
        <p:txBody>
          <a:bodyPr anchor="b"/>
          <a:lstStyle>
            <a:lvl1pPr marL="217488" indent="-217488">
              <a:buFont typeface="Articulat CF Regular" pitchFamily="2" charset="77"/>
              <a:buChar char="•"/>
              <a:tabLst/>
              <a:defRPr>
                <a:solidFill>
                  <a:schemeClr val="bg1"/>
                </a:solidFill>
              </a:defRPr>
            </a:lvl1pPr>
            <a:lvl2pPr>
              <a:defRPr b="0">
                <a:solidFill>
                  <a:schemeClr val="bg1"/>
                </a:solidFill>
              </a:defRPr>
            </a:lvl2pPr>
            <a:lvl3pPr>
              <a:defRPr b="1">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Text Placeholder 6">
            <a:extLst>
              <a:ext uri="{FF2B5EF4-FFF2-40B4-BE49-F238E27FC236}">
                <a16:creationId xmlns:a16="http://schemas.microsoft.com/office/drawing/2014/main" id="{1299C5E3-DED7-9035-DB48-EAB8A3248623}"/>
              </a:ext>
            </a:extLst>
          </p:cNvPr>
          <p:cNvSpPr>
            <a:spLocks noGrp="1"/>
          </p:cNvSpPr>
          <p:nvPr>
            <p:ph type="body" sz="quarter" idx="14"/>
          </p:nvPr>
        </p:nvSpPr>
        <p:spPr>
          <a:xfrm>
            <a:off x="8793164" y="6858000"/>
            <a:ext cx="6823074" cy="5857875"/>
          </a:xfrm>
        </p:spPr>
        <p:txBody>
          <a:bodyPr anchor="b"/>
          <a:lstStyle>
            <a:lvl1pPr marL="217488" indent="-217488">
              <a:buFont typeface="Articulat CF Regular" pitchFamily="2" charset="77"/>
              <a:buChar char="•"/>
              <a:tabLst/>
              <a:defRPr>
                <a:solidFill>
                  <a:srgbClr val="D83A39"/>
                </a:solidFill>
              </a:defRPr>
            </a:lvl1pPr>
            <a:lvl2pPr>
              <a:defRPr b="0">
                <a:solidFill>
                  <a:srgbClr val="D83A39"/>
                </a:solidFill>
              </a:defRPr>
            </a:lvl2pPr>
            <a:lvl3pPr>
              <a:defRPr b="1">
                <a:solidFill>
                  <a:srgbClr val="D83A39"/>
                </a:solidFill>
              </a:defRPr>
            </a:lvl3pPr>
            <a:lvl4pPr>
              <a:defRPr>
                <a:solidFill>
                  <a:srgbClr val="D83A39"/>
                </a:solidFill>
              </a:defRPr>
            </a:lvl4pPr>
            <a:lvl5pPr>
              <a:defRPr>
                <a:solidFill>
                  <a:srgbClr val="D83A39"/>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9" name="Text Placeholder 6">
            <a:extLst>
              <a:ext uri="{FF2B5EF4-FFF2-40B4-BE49-F238E27FC236}">
                <a16:creationId xmlns:a16="http://schemas.microsoft.com/office/drawing/2014/main" id="{12F5B812-621F-EF2B-8AB1-2C039CE97C67}"/>
              </a:ext>
            </a:extLst>
          </p:cNvPr>
          <p:cNvSpPr>
            <a:spLocks noGrp="1"/>
          </p:cNvSpPr>
          <p:nvPr>
            <p:ph type="body" sz="quarter" idx="15"/>
          </p:nvPr>
        </p:nvSpPr>
        <p:spPr>
          <a:xfrm>
            <a:off x="16508414" y="6858000"/>
            <a:ext cx="6823074" cy="5857875"/>
          </a:xfrm>
        </p:spPr>
        <p:txBody>
          <a:bodyPr anchor="b"/>
          <a:lstStyle>
            <a:lvl1pPr marL="217488" indent="-217488">
              <a:buFont typeface="Articulat CF Regular" pitchFamily="2" charset="77"/>
              <a:buChar char="•"/>
              <a:tabLst/>
              <a:defRPr>
                <a:solidFill>
                  <a:srgbClr val="D83A39"/>
                </a:solidFill>
              </a:defRPr>
            </a:lvl1pPr>
            <a:lvl2pPr>
              <a:defRPr b="0">
                <a:solidFill>
                  <a:srgbClr val="D83A39"/>
                </a:solidFill>
              </a:defRPr>
            </a:lvl2pPr>
            <a:lvl3pPr>
              <a:defRPr b="1">
                <a:solidFill>
                  <a:srgbClr val="D83A39"/>
                </a:solidFill>
              </a:defRPr>
            </a:lvl3pPr>
            <a:lvl4pPr>
              <a:defRPr>
                <a:solidFill>
                  <a:srgbClr val="D83A39"/>
                </a:solidFill>
              </a:defRPr>
            </a:lvl4pPr>
            <a:lvl5pPr>
              <a:defRPr>
                <a:solidFill>
                  <a:srgbClr val="D83A39"/>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577548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ub and Statistic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11296650"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2" name="Text Placeholder 6">
            <a:extLst>
              <a:ext uri="{FF2B5EF4-FFF2-40B4-BE49-F238E27FC236}">
                <a16:creationId xmlns:a16="http://schemas.microsoft.com/office/drawing/2014/main" id="{9D0EE072-2CE5-7D49-3510-1E931E64BDB3}"/>
              </a:ext>
            </a:extLst>
          </p:cNvPr>
          <p:cNvSpPr>
            <a:spLocks noGrp="1"/>
          </p:cNvSpPr>
          <p:nvPr>
            <p:ph type="body" sz="quarter" idx="13"/>
          </p:nvPr>
        </p:nvSpPr>
        <p:spPr>
          <a:xfrm>
            <a:off x="760413" y="7200900"/>
            <a:ext cx="4454525" cy="5857875"/>
          </a:xfrm>
        </p:spPr>
        <p:txBody>
          <a:bodyPr anchor="b"/>
          <a:lstStyle>
            <a:lvl1pPr marL="217488" indent="-217488">
              <a:buFont typeface="Articulat CF Regular" pitchFamily="2" charset="77"/>
              <a:buChar char="•"/>
              <a:tabLst/>
              <a:defRPr sz="3000">
                <a:solidFill>
                  <a:schemeClr val="tx1"/>
                </a:solidFill>
              </a:defRPr>
            </a:lvl1pPr>
            <a:lvl2pPr>
              <a:defRPr sz="3000" b="0">
                <a:solidFill>
                  <a:schemeClr val="tx1"/>
                </a:solidFill>
              </a:defRPr>
            </a:lvl2pPr>
            <a:lvl3pPr>
              <a:defRPr sz="3000" b="1">
                <a:solidFill>
                  <a:schemeClr val="tx1"/>
                </a:solidFill>
              </a:defRPr>
            </a:lvl3pPr>
            <a:lvl4pPr>
              <a:defRPr sz="3000">
                <a:solidFill>
                  <a:schemeClr val="tx1"/>
                </a:solidFill>
              </a:defRPr>
            </a:lvl4pPr>
            <a:lvl5pPr>
              <a:defRPr sz="30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 name="Text Placeholder 6">
            <a:extLst>
              <a:ext uri="{FF2B5EF4-FFF2-40B4-BE49-F238E27FC236}">
                <a16:creationId xmlns:a16="http://schemas.microsoft.com/office/drawing/2014/main" id="{8E91FB18-D85C-2723-17C0-13CA5F7AA251}"/>
              </a:ext>
            </a:extLst>
          </p:cNvPr>
          <p:cNvSpPr>
            <a:spLocks noGrp="1"/>
          </p:cNvSpPr>
          <p:nvPr>
            <p:ph type="body" sz="quarter" idx="14"/>
          </p:nvPr>
        </p:nvSpPr>
        <p:spPr>
          <a:xfrm>
            <a:off x="5561013" y="7200900"/>
            <a:ext cx="4454525" cy="5857875"/>
          </a:xfrm>
        </p:spPr>
        <p:txBody>
          <a:bodyPr anchor="b"/>
          <a:lstStyle>
            <a:lvl1pPr marL="217488" indent="-217488">
              <a:buFont typeface="Articulat CF Regular" pitchFamily="2" charset="77"/>
              <a:buChar char="•"/>
              <a:tabLst/>
              <a:defRPr sz="3000">
                <a:solidFill>
                  <a:schemeClr val="tx1"/>
                </a:solidFill>
              </a:defRPr>
            </a:lvl1pPr>
            <a:lvl2pPr>
              <a:defRPr sz="3000" b="0">
                <a:solidFill>
                  <a:schemeClr val="tx1"/>
                </a:solidFill>
              </a:defRPr>
            </a:lvl2pPr>
            <a:lvl3pPr>
              <a:defRPr sz="3000" b="1">
                <a:solidFill>
                  <a:schemeClr val="tx1"/>
                </a:solidFill>
              </a:defRPr>
            </a:lvl3pPr>
            <a:lvl4pPr>
              <a:defRPr sz="3000">
                <a:solidFill>
                  <a:schemeClr val="tx1"/>
                </a:solidFill>
              </a:defRPr>
            </a:lvl4pPr>
            <a:lvl5pPr>
              <a:defRPr sz="30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Chart Placeholder 5">
            <a:extLst>
              <a:ext uri="{FF2B5EF4-FFF2-40B4-BE49-F238E27FC236}">
                <a16:creationId xmlns:a16="http://schemas.microsoft.com/office/drawing/2014/main" id="{6E9F74EB-6C38-C3AF-A63D-CE5471F62324}"/>
              </a:ext>
            </a:extLst>
          </p:cNvPr>
          <p:cNvSpPr>
            <a:spLocks noGrp="1"/>
          </p:cNvSpPr>
          <p:nvPr>
            <p:ph type="chart" sz="quarter" idx="15"/>
          </p:nvPr>
        </p:nvSpPr>
        <p:spPr>
          <a:xfrm>
            <a:off x="12060240" y="0"/>
            <a:ext cx="11799886" cy="13716000"/>
          </a:xfrm>
        </p:spPr>
        <p:txBody>
          <a:bodyPr/>
          <a:lstStyle/>
          <a:p>
            <a:r>
              <a:rPr lang="en-GB"/>
              <a:t>Click icon to add chart</a:t>
            </a:r>
          </a:p>
        </p:txBody>
      </p:sp>
      <p:sp>
        <p:nvSpPr>
          <p:cNvPr id="8" name="Subtitle 2">
            <a:extLst>
              <a:ext uri="{FF2B5EF4-FFF2-40B4-BE49-F238E27FC236}">
                <a16:creationId xmlns:a16="http://schemas.microsoft.com/office/drawing/2014/main" id="{C54372C5-9BF6-7391-1198-A1244B9FCF01}"/>
              </a:ext>
            </a:extLst>
          </p:cNvPr>
          <p:cNvSpPr>
            <a:spLocks noGrp="1"/>
          </p:cNvSpPr>
          <p:nvPr>
            <p:ph type="subTitle" idx="12" hasCustomPrompt="1"/>
          </p:nvPr>
        </p:nvSpPr>
        <p:spPr>
          <a:xfrm>
            <a:off x="12574588" y="5735017"/>
            <a:ext cx="10714038" cy="3088987"/>
          </a:xfrm>
        </p:spPr>
        <p:txBody>
          <a:bodyPr wrap="square">
            <a:spAutoFit/>
          </a:bodyPr>
          <a:lstStyle>
            <a:lvl1pPr marL="0" indent="0" algn="ctr">
              <a:buNone/>
              <a:defRPr sz="20073" b="0" i="0" spc="-100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a:t>
            </a:r>
          </a:p>
        </p:txBody>
      </p:sp>
    </p:spTree>
    <p:extLst>
      <p:ext uri="{BB962C8B-B14F-4D97-AF65-F5344CB8AC3E}">
        <p14:creationId xmlns:p14="http://schemas.microsoft.com/office/powerpoint/2010/main" val="1759979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Title, Sub and Statistics">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EC982972-D98C-14B0-0814-0513D454DF12}"/>
              </a:ext>
            </a:extLst>
          </p:cNvPr>
          <p:cNvSpPr/>
          <p:nvPr userDrawn="1"/>
        </p:nvSpPr>
        <p:spPr>
          <a:xfrm>
            <a:off x="11430000" y="758825"/>
            <a:ext cx="12188824" cy="12193588"/>
          </a:xfrm>
          <a:prstGeom prst="roundRect">
            <a:avLst>
              <a:gd name="adj" fmla="val 2484"/>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11296650"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6" name="Chart Placeholder 5">
            <a:extLst>
              <a:ext uri="{FF2B5EF4-FFF2-40B4-BE49-F238E27FC236}">
                <a16:creationId xmlns:a16="http://schemas.microsoft.com/office/drawing/2014/main" id="{6E9F74EB-6C38-C3AF-A63D-CE5471F62324}"/>
              </a:ext>
            </a:extLst>
          </p:cNvPr>
          <p:cNvSpPr>
            <a:spLocks noGrp="1"/>
          </p:cNvSpPr>
          <p:nvPr>
            <p:ph type="chart" sz="quarter" idx="15"/>
          </p:nvPr>
        </p:nvSpPr>
        <p:spPr>
          <a:xfrm>
            <a:off x="12084621" y="773111"/>
            <a:ext cx="10918254" cy="12179301"/>
          </a:xfrm>
        </p:spPr>
        <p:txBody>
          <a:bodyPr/>
          <a:lstStyle/>
          <a:p>
            <a:r>
              <a:rPr lang="en-GB"/>
              <a:t>Click icon to add chart</a:t>
            </a:r>
          </a:p>
        </p:txBody>
      </p:sp>
      <p:sp>
        <p:nvSpPr>
          <p:cNvPr id="8" name="Subtitle 2">
            <a:extLst>
              <a:ext uri="{FF2B5EF4-FFF2-40B4-BE49-F238E27FC236}">
                <a16:creationId xmlns:a16="http://schemas.microsoft.com/office/drawing/2014/main" id="{C54372C5-9BF6-7391-1198-A1244B9FCF01}"/>
              </a:ext>
            </a:extLst>
          </p:cNvPr>
          <p:cNvSpPr>
            <a:spLocks noGrp="1"/>
          </p:cNvSpPr>
          <p:nvPr>
            <p:ph type="subTitle" idx="12" hasCustomPrompt="1"/>
          </p:nvPr>
        </p:nvSpPr>
        <p:spPr>
          <a:xfrm>
            <a:off x="12105478" y="5977906"/>
            <a:ext cx="10714038" cy="2308324"/>
          </a:xfrm>
        </p:spPr>
        <p:txBody>
          <a:bodyPr wrap="square">
            <a:spAutoFit/>
          </a:bodyPr>
          <a:lstStyle>
            <a:lvl1pPr marL="0" indent="0" algn="ctr">
              <a:buNone/>
              <a:defRPr sz="15000" b="0" i="0" spc="-600" baseline="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00.0%</a:t>
            </a:r>
          </a:p>
        </p:txBody>
      </p:sp>
      <p:sp>
        <p:nvSpPr>
          <p:cNvPr id="4" name="Text Placeholder 6">
            <a:extLst>
              <a:ext uri="{FF2B5EF4-FFF2-40B4-BE49-F238E27FC236}">
                <a16:creationId xmlns:a16="http://schemas.microsoft.com/office/drawing/2014/main" id="{03AF5136-8358-4AF5-CCE5-210B06DFADF1}"/>
              </a:ext>
            </a:extLst>
          </p:cNvPr>
          <p:cNvSpPr>
            <a:spLocks noGrp="1"/>
          </p:cNvSpPr>
          <p:nvPr>
            <p:ph type="body" sz="quarter" idx="11"/>
          </p:nvPr>
        </p:nvSpPr>
        <p:spPr>
          <a:xfrm>
            <a:off x="763587" y="4586288"/>
            <a:ext cx="7445375" cy="8500161"/>
          </a:xfrm>
        </p:spPr>
        <p:txBody>
          <a:bodyPr anchor="b"/>
          <a:lstStyle>
            <a:lvl1pPr>
              <a:defRPr b="1">
                <a:solidFill>
                  <a:schemeClr val="tx1"/>
                </a:solidFill>
              </a:defRPr>
            </a:lvl1pPr>
            <a:lvl2pPr>
              <a:defRPr b="0">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4238107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_Title, Sub and Statistics">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EC982972-D98C-14B0-0814-0513D454DF12}"/>
              </a:ext>
            </a:extLst>
          </p:cNvPr>
          <p:cNvSpPr/>
          <p:nvPr userDrawn="1"/>
        </p:nvSpPr>
        <p:spPr>
          <a:xfrm>
            <a:off x="11430000" y="758825"/>
            <a:ext cx="12188824" cy="12193588"/>
          </a:xfrm>
          <a:prstGeom prst="roundRect">
            <a:avLst>
              <a:gd name="adj" fmla="val 2484"/>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89" y="773112"/>
            <a:ext cx="11296650" cy="1588127"/>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6" name="Chart Placeholder 5">
            <a:extLst>
              <a:ext uri="{FF2B5EF4-FFF2-40B4-BE49-F238E27FC236}">
                <a16:creationId xmlns:a16="http://schemas.microsoft.com/office/drawing/2014/main" id="{6E9F74EB-6C38-C3AF-A63D-CE5471F62324}"/>
              </a:ext>
            </a:extLst>
          </p:cNvPr>
          <p:cNvSpPr>
            <a:spLocks noGrp="1"/>
          </p:cNvSpPr>
          <p:nvPr>
            <p:ph type="chart" sz="quarter" idx="15"/>
          </p:nvPr>
        </p:nvSpPr>
        <p:spPr>
          <a:xfrm>
            <a:off x="11441683" y="773111"/>
            <a:ext cx="12204130" cy="12179301"/>
          </a:xfrm>
        </p:spPr>
        <p:txBody>
          <a:bodyPr/>
          <a:lstStyle/>
          <a:p>
            <a:r>
              <a:rPr lang="en-GB"/>
              <a:t>Click icon to add chart</a:t>
            </a:r>
          </a:p>
        </p:txBody>
      </p:sp>
      <p:sp>
        <p:nvSpPr>
          <p:cNvPr id="4" name="Text Placeholder 6">
            <a:extLst>
              <a:ext uri="{FF2B5EF4-FFF2-40B4-BE49-F238E27FC236}">
                <a16:creationId xmlns:a16="http://schemas.microsoft.com/office/drawing/2014/main" id="{03AF5136-8358-4AF5-CCE5-210B06DFADF1}"/>
              </a:ext>
            </a:extLst>
          </p:cNvPr>
          <p:cNvSpPr>
            <a:spLocks noGrp="1"/>
          </p:cNvSpPr>
          <p:nvPr>
            <p:ph type="body" sz="quarter" idx="11"/>
          </p:nvPr>
        </p:nvSpPr>
        <p:spPr>
          <a:xfrm>
            <a:off x="763587" y="4586288"/>
            <a:ext cx="7445375" cy="8500161"/>
          </a:xfrm>
        </p:spPr>
        <p:txBody>
          <a:bodyPr anchor="b"/>
          <a:lstStyle>
            <a:lvl1pPr>
              <a:defRPr b="1">
                <a:solidFill>
                  <a:schemeClr val="tx1"/>
                </a:solidFill>
              </a:defRPr>
            </a:lvl1pPr>
            <a:lvl2pPr>
              <a:defRPr b="0">
                <a:solidFill>
                  <a:schemeClr val="tx1"/>
                </a:solidFill>
              </a:defRPr>
            </a:lvl2pPr>
            <a:lvl3pPr marL="288000" indent="-288000">
              <a:buFont typeface="Articulat CF Regular" pitchFamily="2" charset="77"/>
              <a:buChar cha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640318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and sub only">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7A1B213-DC07-FB69-74A3-D947766D461C}"/>
              </a:ext>
            </a:extLst>
          </p:cNvPr>
          <p:cNvSpPr>
            <a:spLocks noGrp="1"/>
          </p:cNvSpPr>
          <p:nvPr>
            <p:ph type="body" sz="quarter" idx="10"/>
          </p:nvPr>
        </p:nvSpPr>
        <p:spPr>
          <a:xfrm>
            <a:off x="763590" y="773112"/>
            <a:ext cx="7445374" cy="2363724"/>
          </a:xfrm>
        </p:spPr>
        <p:txBody>
          <a:bodyPr wrap="square">
            <a:spAutoFit/>
          </a:bodyPr>
          <a:lstStyle>
            <a:lvl1pPr>
              <a:lnSpc>
                <a:spcPct val="84000"/>
              </a:lnSpc>
              <a:defRPr sz="6000" b="0">
                <a:latin typeface="+mj-lt"/>
              </a:defRPr>
            </a:lvl1pPr>
            <a:lvl2pPr>
              <a:lnSpc>
                <a:spcPct val="84000"/>
              </a:lnSpc>
              <a:defRPr sz="6000" b="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a:t>Click to edit Master text styles</a:t>
            </a:r>
          </a:p>
          <a:p>
            <a:pPr lvl="1"/>
            <a:r>
              <a:rPr lang="en-GB"/>
              <a:t>Second level</a:t>
            </a:r>
          </a:p>
        </p:txBody>
      </p:sp>
      <p:sp>
        <p:nvSpPr>
          <p:cNvPr id="3" name="Text Placeholder 2">
            <a:extLst>
              <a:ext uri="{FF2B5EF4-FFF2-40B4-BE49-F238E27FC236}">
                <a16:creationId xmlns:a16="http://schemas.microsoft.com/office/drawing/2014/main" id="{7A9F1CCE-11B9-178C-C710-B37321AE515C}"/>
              </a:ext>
            </a:extLst>
          </p:cNvPr>
          <p:cNvSpPr>
            <a:spLocks noGrp="1"/>
          </p:cNvSpPr>
          <p:nvPr>
            <p:ph type="body" sz="quarter" idx="11"/>
          </p:nvPr>
        </p:nvSpPr>
        <p:spPr>
          <a:xfrm>
            <a:off x="8466139" y="758825"/>
            <a:ext cx="7446961" cy="3912411"/>
          </a:xfrm>
          <a:prstGeom prst="roundRect">
            <a:avLst>
              <a:gd name="adj" fmla="val 8237"/>
            </a:avLst>
          </a:prstGeom>
          <a:solidFill>
            <a:schemeClr val="tx2"/>
          </a:solidFill>
        </p:spPr>
        <p:txBody>
          <a:bodyPr lIns="180000" tIns="72000"/>
          <a:lstStyle>
            <a:lvl1pPr>
              <a:defRPr sz="2200" b="1">
                <a:solidFill>
                  <a:schemeClr val="accent6"/>
                </a:solidFill>
              </a:defRPr>
            </a:lvl1pPr>
            <a:lvl2pPr>
              <a:defRPr sz="2200" b="0">
                <a:solidFill>
                  <a:srgbClr val="A3A3A3"/>
                </a:solidFill>
              </a:defRPr>
            </a:lvl2pPr>
            <a:lvl3pPr>
              <a:defRPr sz="2200">
                <a:solidFill>
                  <a:srgbClr val="A3A3A3"/>
                </a:solidFill>
              </a:defRPr>
            </a:lvl3pPr>
            <a:lvl4pPr>
              <a:defRPr sz="2200">
                <a:solidFill>
                  <a:srgbClr val="A3A3A3"/>
                </a:solidFill>
              </a:defRPr>
            </a:lvl4pPr>
            <a:lvl5pPr>
              <a:defRPr sz="2200">
                <a:solidFill>
                  <a:srgbClr val="A3A3A3"/>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2">
            <a:extLst>
              <a:ext uri="{FF2B5EF4-FFF2-40B4-BE49-F238E27FC236}">
                <a16:creationId xmlns:a16="http://schemas.microsoft.com/office/drawing/2014/main" id="{9B9F9174-D73C-B3C1-BCED-AEE77B860346}"/>
              </a:ext>
            </a:extLst>
          </p:cNvPr>
          <p:cNvSpPr>
            <a:spLocks noGrp="1"/>
          </p:cNvSpPr>
          <p:nvPr>
            <p:ph type="body" sz="quarter" idx="12"/>
          </p:nvPr>
        </p:nvSpPr>
        <p:spPr>
          <a:xfrm>
            <a:off x="16168687" y="758825"/>
            <a:ext cx="7450137" cy="4160505"/>
          </a:xfrm>
          <a:prstGeom prst="round2SameRect">
            <a:avLst>
              <a:gd name="adj1" fmla="val 7970"/>
              <a:gd name="adj2" fmla="val 0"/>
            </a:avLst>
          </a:prstGeom>
          <a:solidFill>
            <a:schemeClr val="tx2"/>
          </a:solidFill>
        </p:spPr>
        <p:txBody>
          <a:bodyPr lIns="180000" tIns="72000"/>
          <a:lstStyle>
            <a:lvl1pPr>
              <a:defRPr sz="2200" b="0">
                <a:solidFill>
                  <a:srgbClr val="A3A3A3"/>
                </a:solidFill>
              </a:defRPr>
            </a:lvl1pPr>
            <a:lvl2pPr>
              <a:defRPr sz="2200" b="1">
                <a:solidFill>
                  <a:srgbClr val="A3A3A3"/>
                </a:solidFill>
              </a:defRPr>
            </a:lvl2pPr>
            <a:lvl3pPr>
              <a:defRPr sz="2200" b="0">
                <a:solidFill>
                  <a:srgbClr val="A3A3A3"/>
                </a:solidFill>
              </a:defRPr>
            </a:lvl3pPr>
            <a:lvl4pPr>
              <a:defRPr sz="2200" b="0">
                <a:solidFill>
                  <a:srgbClr val="A3A3A3"/>
                </a:solidFill>
              </a:defRPr>
            </a:lvl4pPr>
            <a:lvl5pPr>
              <a:defRPr sz="2200" b="0">
                <a:solidFill>
                  <a:srgbClr val="A3A3A3"/>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Round Same-side Corner of Rectangle 7">
            <a:extLst>
              <a:ext uri="{FF2B5EF4-FFF2-40B4-BE49-F238E27FC236}">
                <a16:creationId xmlns:a16="http://schemas.microsoft.com/office/drawing/2014/main" id="{186CBFD0-1633-CFE6-4D7B-FCC06656CFFD}"/>
              </a:ext>
            </a:extLst>
          </p:cNvPr>
          <p:cNvSpPr/>
          <p:nvPr userDrawn="1"/>
        </p:nvSpPr>
        <p:spPr>
          <a:xfrm>
            <a:off x="16168686" y="4919330"/>
            <a:ext cx="7450137" cy="3891517"/>
          </a:xfrm>
          <a:prstGeom prst="round2SameRect">
            <a:avLst>
              <a:gd name="adj1" fmla="val 0"/>
              <a:gd name="adj2" fmla="val 676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
            <a:extLst>
              <a:ext uri="{FF2B5EF4-FFF2-40B4-BE49-F238E27FC236}">
                <a16:creationId xmlns:a16="http://schemas.microsoft.com/office/drawing/2014/main" id="{4A005C44-799D-8AAB-DD78-EA42BFE1A23D}"/>
              </a:ext>
            </a:extLst>
          </p:cNvPr>
          <p:cNvSpPr>
            <a:spLocks noGrp="1"/>
          </p:cNvSpPr>
          <p:nvPr>
            <p:ph type="body" sz="quarter" idx="13"/>
          </p:nvPr>
        </p:nvSpPr>
        <p:spPr>
          <a:xfrm>
            <a:off x="760413" y="4919330"/>
            <a:ext cx="7446961" cy="8023558"/>
          </a:xfrm>
          <a:prstGeom prst="roundRect">
            <a:avLst>
              <a:gd name="adj" fmla="val 4997"/>
            </a:avLst>
          </a:prstGeom>
          <a:solidFill>
            <a:schemeClr val="tx1"/>
          </a:solidFill>
        </p:spPr>
        <p:txBody>
          <a:bodyPr lIns="180000" tIns="144000"/>
          <a:lstStyle>
            <a:lvl1pPr>
              <a:lnSpc>
                <a:spcPct val="84000"/>
              </a:lnSpc>
              <a:defRPr sz="4800" b="1">
                <a:solidFill>
                  <a:schemeClr val="bg1"/>
                </a:solidFill>
                <a:latin typeface="+mj-lt"/>
              </a:defRPr>
            </a:lvl1pPr>
            <a:lvl2pPr>
              <a:lnSpc>
                <a:spcPct val="84000"/>
              </a:lnSpc>
              <a:defRPr sz="4800" b="0">
                <a:solidFill>
                  <a:schemeClr val="bg1"/>
                </a:solidFill>
                <a:latin typeface="+mj-lt"/>
              </a:defRPr>
            </a:lvl2pPr>
            <a:lvl3pPr>
              <a:lnSpc>
                <a:spcPct val="84000"/>
              </a:lnSpc>
              <a:defRPr sz="4800">
                <a:solidFill>
                  <a:schemeClr val="bg1"/>
                </a:solidFill>
                <a:latin typeface="+mj-lt"/>
              </a:defRPr>
            </a:lvl3pPr>
            <a:lvl4pPr>
              <a:lnSpc>
                <a:spcPct val="84000"/>
              </a:lnSpc>
              <a:defRPr sz="4800">
                <a:solidFill>
                  <a:schemeClr val="bg1"/>
                </a:solidFill>
                <a:latin typeface="+mj-lt"/>
              </a:defRPr>
            </a:lvl4pPr>
            <a:lvl5pPr>
              <a:lnSpc>
                <a:spcPct val="84000"/>
              </a:lnSpc>
              <a:defRPr sz="4800">
                <a:solidFill>
                  <a:schemeClr val="bg1"/>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5" name="Text Placeholder 2">
            <a:extLst>
              <a:ext uri="{FF2B5EF4-FFF2-40B4-BE49-F238E27FC236}">
                <a16:creationId xmlns:a16="http://schemas.microsoft.com/office/drawing/2014/main" id="{0986216E-3C97-4173-5AA1-6D9083538B4A}"/>
              </a:ext>
            </a:extLst>
          </p:cNvPr>
          <p:cNvSpPr>
            <a:spLocks noGrp="1"/>
          </p:cNvSpPr>
          <p:nvPr>
            <p:ph type="body" sz="quarter" idx="14"/>
          </p:nvPr>
        </p:nvSpPr>
        <p:spPr>
          <a:xfrm>
            <a:off x="8466139" y="4919330"/>
            <a:ext cx="7446961" cy="3912411"/>
          </a:xfrm>
          <a:prstGeom prst="roundRect">
            <a:avLst>
              <a:gd name="adj" fmla="val 8237"/>
            </a:avLst>
          </a:prstGeom>
          <a:solidFill>
            <a:schemeClr val="accent6"/>
          </a:solidFill>
        </p:spPr>
        <p:txBody>
          <a:bodyPr lIns="180000" tIns="72000"/>
          <a:lstStyle>
            <a:lvl1pPr>
              <a:defRPr sz="2200" b="1">
                <a:solidFill>
                  <a:schemeClr val="bg1"/>
                </a:solidFill>
              </a:defRPr>
            </a:lvl1pPr>
            <a:lvl2pPr>
              <a:defRPr sz="2200" b="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6" name="Text Placeholder 2">
            <a:extLst>
              <a:ext uri="{FF2B5EF4-FFF2-40B4-BE49-F238E27FC236}">
                <a16:creationId xmlns:a16="http://schemas.microsoft.com/office/drawing/2014/main" id="{0F22CB02-D64B-9D84-1D59-34900D424E04}"/>
              </a:ext>
            </a:extLst>
          </p:cNvPr>
          <p:cNvSpPr>
            <a:spLocks noGrp="1"/>
          </p:cNvSpPr>
          <p:nvPr>
            <p:ph type="body" sz="quarter" idx="15"/>
          </p:nvPr>
        </p:nvSpPr>
        <p:spPr>
          <a:xfrm>
            <a:off x="8466139" y="9030477"/>
            <a:ext cx="7446961" cy="3912411"/>
          </a:xfrm>
          <a:prstGeom prst="roundRect">
            <a:avLst>
              <a:gd name="adj" fmla="val 8237"/>
            </a:avLst>
          </a:prstGeom>
          <a:solidFill>
            <a:schemeClr val="tx2"/>
          </a:solidFill>
        </p:spPr>
        <p:txBody>
          <a:bodyPr lIns="180000" tIns="72000"/>
          <a:lstStyle>
            <a:lvl1pPr>
              <a:defRPr sz="2200" b="1">
                <a:solidFill>
                  <a:schemeClr val="accent3"/>
                </a:solidFill>
              </a:defRPr>
            </a:lvl1pPr>
            <a:lvl2pPr>
              <a:defRPr sz="2200" b="0">
                <a:solidFill>
                  <a:srgbClr val="A3A3A3"/>
                </a:solidFill>
              </a:defRPr>
            </a:lvl2pPr>
            <a:lvl3pPr>
              <a:defRPr sz="2200">
                <a:solidFill>
                  <a:srgbClr val="A3A3A3"/>
                </a:solidFill>
              </a:defRPr>
            </a:lvl3pPr>
            <a:lvl4pPr>
              <a:defRPr sz="2200">
                <a:solidFill>
                  <a:srgbClr val="A3A3A3"/>
                </a:solidFill>
              </a:defRPr>
            </a:lvl4pPr>
            <a:lvl5pPr>
              <a:defRPr sz="2200">
                <a:solidFill>
                  <a:srgbClr val="A3A3A3"/>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Text Placeholder 2">
            <a:extLst>
              <a:ext uri="{FF2B5EF4-FFF2-40B4-BE49-F238E27FC236}">
                <a16:creationId xmlns:a16="http://schemas.microsoft.com/office/drawing/2014/main" id="{89799658-3F6D-703F-8771-8A45A4AA0732}"/>
              </a:ext>
            </a:extLst>
          </p:cNvPr>
          <p:cNvSpPr>
            <a:spLocks noGrp="1"/>
          </p:cNvSpPr>
          <p:nvPr>
            <p:ph type="body" sz="quarter" idx="16"/>
          </p:nvPr>
        </p:nvSpPr>
        <p:spPr>
          <a:xfrm>
            <a:off x="16168687" y="9030477"/>
            <a:ext cx="7446961" cy="3912411"/>
          </a:xfrm>
          <a:prstGeom prst="roundRect">
            <a:avLst>
              <a:gd name="adj" fmla="val 8237"/>
            </a:avLst>
          </a:prstGeom>
          <a:solidFill>
            <a:schemeClr val="tx2"/>
          </a:solidFill>
        </p:spPr>
        <p:txBody>
          <a:bodyPr lIns="180000" tIns="72000"/>
          <a:lstStyle>
            <a:lvl1pPr>
              <a:defRPr sz="2200" b="1">
                <a:solidFill>
                  <a:schemeClr val="accent4"/>
                </a:solidFill>
              </a:defRPr>
            </a:lvl1pPr>
            <a:lvl2pPr>
              <a:defRPr sz="2200" b="0">
                <a:solidFill>
                  <a:srgbClr val="A3A3A3"/>
                </a:solidFill>
              </a:defRPr>
            </a:lvl2pPr>
            <a:lvl3pPr>
              <a:defRPr sz="2200">
                <a:solidFill>
                  <a:srgbClr val="A3A3A3"/>
                </a:solidFill>
              </a:defRPr>
            </a:lvl3pPr>
            <a:lvl4pPr>
              <a:defRPr sz="2200">
                <a:solidFill>
                  <a:srgbClr val="A3A3A3"/>
                </a:solidFill>
              </a:defRPr>
            </a:lvl4pPr>
            <a:lvl5pPr>
              <a:defRPr sz="2200">
                <a:solidFill>
                  <a:srgbClr val="A3A3A3"/>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9487850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scale typograph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F2604-9237-F844-AB58-7E5CC99E0930}"/>
              </a:ext>
            </a:extLst>
          </p:cNvPr>
          <p:cNvSpPr>
            <a:spLocks noGrp="1"/>
          </p:cNvSpPr>
          <p:nvPr>
            <p:ph type="title"/>
          </p:nvPr>
        </p:nvSpPr>
        <p:spPr>
          <a:xfrm>
            <a:off x="763588" y="969060"/>
            <a:ext cx="22855237" cy="4328108"/>
          </a:xfrm>
        </p:spPr>
        <p:txBody>
          <a:bodyPr/>
          <a:lstStyle>
            <a:lvl1pPr>
              <a:lnSpc>
                <a:spcPct val="75000"/>
              </a:lnSpc>
              <a:defRPr sz="18000" spc="-600" baseline="0"/>
            </a:lvl1pPr>
          </a:lstStyle>
          <a:p>
            <a:r>
              <a:rPr lang="en-GB"/>
              <a:t>Click to edit Master title style</a:t>
            </a:r>
            <a:endParaRPr lang="en-GB" dirty="0"/>
          </a:p>
        </p:txBody>
      </p:sp>
      <p:sp>
        <p:nvSpPr>
          <p:cNvPr id="7" name="Text Placeholder 6">
            <a:extLst>
              <a:ext uri="{FF2B5EF4-FFF2-40B4-BE49-F238E27FC236}">
                <a16:creationId xmlns:a16="http://schemas.microsoft.com/office/drawing/2014/main" id="{1D24E512-CFA9-7EF7-BAAF-AF047586FE22}"/>
              </a:ext>
            </a:extLst>
          </p:cNvPr>
          <p:cNvSpPr>
            <a:spLocks noGrp="1"/>
          </p:cNvSpPr>
          <p:nvPr>
            <p:ph type="body" sz="quarter" idx="10"/>
          </p:nvPr>
        </p:nvSpPr>
        <p:spPr>
          <a:xfrm>
            <a:off x="763589" y="8049307"/>
            <a:ext cx="9626599" cy="3332162"/>
          </a:xfrm>
        </p:spPr>
        <p:txBody>
          <a:bodyPr/>
          <a:lstStyle>
            <a:lvl1pPr>
              <a:lnSpc>
                <a:spcPct val="92000"/>
              </a:lnSpc>
              <a:defRPr b="1">
                <a:solidFill>
                  <a:srgbClr val="D83A39"/>
                </a:solidFill>
              </a:defRPr>
            </a:lvl1pPr>
            <a:lvl2pPr>
              <a:lnSpc>
                <a:spcPct val="92000"/>
              </a:lnSpc>
              <a:defRPr b="0">
                <a:solidFill>
                  <a:srgbClr val="676565"/>
                </a:solidFill>
              </a:defRPr>
            </a:lvl2pPr>
            <a:lvl3pPr marL="288000" indent="-288000">
              <a:lnSpc>
                <a:spcPct val="92000"/>
              </a:lnSpc>
              <a:buFont typeface="Articulat CF Regular" pitchFamily="2" charset="77"/>
              <a:buChar char="•"/>
              <a:defRPr>
                <a:solidFill>
                  <a:srgbClr val="676565"/>
                </a:solidFill>
              </a:defRPr>
            </a:lvl3pPr>
            <a:lvl4pPr>
              <a:lnSpc>
                <a:spcPct val="92000"/>
              </a:lnSpc>
              <a:defRPr>
                <a:solidFill>
                  <a:srgbClr val="676565"/>
                </a:solidFill>
              </a:defRPr>
            </a:lvl4pPr>
            <a:lvl5pPr>
              <a:lnSpc>
                <a:spcPct val="92000"/>
              </a:lnSpc>
              <a:defRPr>
                <a:solidFill>
                  <a:srgbClr val="676565"/>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510841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bg2"/>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33059FF7-5C72-5EDF-D34C-2F7442130174}"/>
              </a:ext>
            </a:extLst>
          </p:cNvPr>
          <p:cNvSpPr>
            <a:spLocks noGrp="1"/>
          </p:cNvSpPr>
          <p:nvPr>
            <p:ph type="body" sz="quarter" idx="10" hasCustomPrompt="1"/>
          </p:nvPr>
        </p:nvSpPr>
        <p:spPr>
          <a:xfrm>
            <a:off x="763588" y="952731"/>
            <a:ext cx="17329149" cy="4328108"/>
          </a:xfrm>
        </p:spPr>
        <p:txBody>
          <a:bodyPr wrap="square">
            <a:spAutoFit/>
          </a:bodyPr>
          <a:lstStyle>
            <a:lvl1pPr>
              <a:lnSpc>
                <a:spcPct val="75000"/>
              </a:lnSpc>
              <a:defRPr sz="18000" b="0" spc="-300" baseline="0">
                <a:latin typeface="+mj-lt"/>
              </a:defRPr>
            </a:lvl1pPr>
            <a:lvl2pPr>
              <a:lnSpc>
                <a:spcPct val="75000"/>
              </a:lnSpc>
              <a:defRPr sz="18000" b="0" spc="-300" baseline="0">
                <a:solidFill>
                  <a:srgbClr val="F59887"/>
                </a:solidFill>
                <a:latin typeface="+mj-lt"/>
              </a:defRPr>
            </a:lvl2pPr>
            <a:lvl3pPr>
              <a:lnSpc>
                <a:spcPct val="84000"/>
              </a:lnSpc>
              <a:defRPr b="0">
                <a:latin typeface="+mj-lt"/>
              </a:defRPr>
            </a:lvl3pPr>
            <a:lvl4pPr>
              <a:lnSpc>
                <a:spcPct val="84000"/>
              </a:lnSpc>
              <a:defRPr b="0">
                <a:latin typeface="+mj-lt"/>
              </a:defRPr>
            </a:lvl4pPr>
            <a:lvl5pPr>
              <a:lnSpc>
                <a:spcPct val="84000"/>
              </a:lnSpc>
              <a:defRPr b="0">
                <a:latin typeface="+mj-lt"/>
              </a:defRPr>
            </a:lvl5pPr>
          </a:lstStyle>
          <a:p>
            <a:pPr lvl="0"/>
            <a:r>
              <a:rPr lang="en-GB" dirty="0"/>
              <a:t>Edit text</a:t>
            </a:r>
          </a:p>
          <a:p>
            <a:pPr lvl="1"/>
            <a:r>
              <a:rPr lang="en-GB" dirty="0"/>
              <a:t>Second level</a:t>
            </a:r>
          </a:p>
        </p:txBody>
      </p:sp>
      <p:pic>
        <p:nvPicPr>
          <p:cNvPr id="4" name="Graphic 3">
            <a:extLst>
              <a:ext uri="{FF2B5EF4-FFF2-40B4-BE49-F238E27FC236}">
                <a16:creationId xmlns:a16="http://schemas.microsoft.com/office/drawing/2014/main" id="{B96D59EB-FF5F-5D70-32A6-64D871A5265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60413" y="12108913"/>
            <a:ext cx="2541600" cy="843500"/>
          </a:xfrm>
          <a:prstGeom prst="rect">
            <a:avLst/>
          </a:prstGeom>
        </p:spPr>
      </p:pic>
      <p:sp>
        <p:nvSpPr>
          <p:cNvPr id="6" name="Text Placeholder 5">
            <a:extLst>
              <a:ext uri="{FF2B5EF4-FFF2-40B4-BE49-F238E27FC236}">
                <a16:creationId xmlns:a16="http://schemas.microsoft.com/office/drawing/2014/main" id="{B5BC8A24-7DD4-40F3-3FC1-22CA3B3993BF}"/>
              </a:ext>
            </a:extLst>
          </p:cNvPr>
          <p:cNvSpPr>
            <a:spLocks noGrp="1"/>
          </p:cNvSpPr>
          <p:nvPr>
            <p:ph type="body" sz="quarter" idx="11"/>
          </p:nvPr>
        </p:nvSpPr>
        <p:spPr>
          <a:xfrm>
            <a:off x="760413" y="6825342"/>
            <a:ext cx="9629775" cy="2138362"/>
          </a:xfrm>
        </p:spPr>
        <p:txBody>
          <a:bodyPr/>
          <a:lstStyle>
            <a:lvl1pPr>
              <a:defRPr sz="3000" b="1" i="0">
                <a:latin typeface="Articulat CF" pitchFamily="2" charset="77"/>
              </a:defRPr>
            </a:lvl1pPr>
            <a:lvl2pPr>
              <a:lnSpc>
                <a:spcPct val="82000"/>
              </a:lnSpc>
              <a:spcBef>
                <a:spcPts val="3000"/>
              </a:spcBef>
              <a:defRPr sz="6000" b="0">
                <a:latin typeface="+mj-lt"/>
              </a:defRPr>
            </a:lvl2pPr>
            <a:lvl3pPr>
              <a:lnSpc>
                <a:spcPct val="82000"/>
              </a:lnSpc>
              <a:spcBef>
                <a:spcPts val="3000"/>
              </a:spcBef>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8" name="Graphic 7">
            <a:extLst>
              <a:ext uri="{FF2B5EF4-FFF2-40B4-BE49-F238E27FC236}">
                <a16:creationId xmlns:a16="http://schemas.microsoft.com/office/drawing/2014/main" id="{9C4E6083-D66C-E476-BE8F-742964EB8E8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9365625" y="12175200"/>
            <a:ext cx="4253200" cy="781200"/>
          </a:xfrm>
          <a:prstGeom prst="rect">
            <a:avLst/>
          </a:prstGeom>
        </p:spPr>
      </p:pic>
    </p:spTree>
    <p:extLst>
      <p:ext uri="{BB962C8B-B14F-4D97-AF65-F5344CB8AC3E}">
        <p14:creationId xmlns:p14="http://schemas.microsoft.com/office/powerpoint/2010/main" val="3238218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5" name="Text Placeholder 4">
            <a:extLst>
              <a:ext uri="{FF2B5EF4-FFF2-40B4-BE49-F238E27FC236}">
                <a16:creationId xmlns:a16="http://schemas.microsoft.com/office/drawing/2014/main" id="{D5D1AD06-C27E-E4F3-D30A-7D47C8CD4382}"/>
              </a:ext>
            </a:extLst>
          </p:cNvPr>
          <p:cNvSpPr>
            <a:spLocks noGrp="1"/>
          </p:cNvSpPr>
          <p:nvPr>
            <p:ph type="body" sz="quarter" idx="10"/>
          </p:nvPr>
        </p:nvSpPr>
        <p:spPr>
          <a:xfrm>
            <a:off x="763589" y="3627185"/>
            <a:ext cx="11296649" cy="8172450"/>
          </a:xfrm>
        </p:spPr>
        <p:txBody>
          <a:bodyPr/>
          <a:lstStyle>
            <a:lvl3pPr marL="288000" indent="-288000">
              <a:buFont typeface="Articulat CF Regular" pitchFamily="2" charset="77"/>
              <a:buChar char="•"/>
              <a:tabLst/>
              <a:defRPr/>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9465388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96479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3588" y="773112"/>
            <a:ext cx="22855237" cy="812530"/>
          </a:xfrm>
          <a:prstGeom prst="rect">
            <a:avLst/>
          </a:prstGeom>
        </p:spPr>
        <p:txBody>
          <a:bodyPr vert="horz" wrap="square" lIns="0" tIns="0" rIns="0" bIns="0" rtlCol="0" anchor="t">
            <a:spAutoFit/>
          </a:bodyPr>
          <a:lstStyle/>
          <a:p>
            <a:r>
              <a:rPr lang="en-GB"/>
              <a:t>Click to edit Master title style</a:t>
            </a:r>
            <a:endParaRPr lang="en-US" dirty="0"/>
          </a:p>
        </p:txBody>
      </p:sp>
      <p:sp>
        <p:nvSpPr>
          <p:cNvPr id="3" name="Text Placeholder 2"/>
          <p:cNvSpPr>
            <a:spLocks noGrp="1"/>
          </p:cNvSpPr>
          <p:nvPr>
            <p:ph type="body" idx="1"/>
          </p:nvPr>
        </p:nvSpPr>
        <p:spPr>
          <a:xfrm>
            <a:off x="763589" y="3627186"/>
            <a:ext cx="11296650" cy="765843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8" name="Graphic 7">
            <a:extLst>
              <a:ext uri="{FF2B5EF4-FFF2-40B4-BE49-F238E27FC236}">
                <a16:creationId xmlns:a16="http://schemas.microsoft.com/office/drawing/2014/main" id="{9DA7717C-F35A-7004-06C4-FAC8EE77C72A}"/>
              </a:ext>
            </a:extLst>
          </p:cNvPr>
          <p:cNvPicPr>
            <a:picLocks noChangeAspect="1"/>
          </p:cNvPicPr>
          <p:nvPr userDrawn="1"/>
        </p:nvPicPr>
        <p:blipFill>
          <a:blip>
            <a:extLst>
              <a:ext uri="{96DAC541-7B7A-43D3-8B79-37D633B846F1}">
                <asvg:svgBlip xmlns:asvg="http://schemas.microsoft.com/office/drawing/2016/SVG/main" r:embed="rId46"/>
              </a:ext>
            </a:extLst>
          </a:blip>
          <a:stretch>
            <a:fillRect/>
          </a:stretch>
        </p:blipFill>
        <p:spPr>
          <a:xfrm>
            <a:off x="760413" y="12189213"/>
            <a:ext cx="763200" cy="763200"/>
          </a:xfrm>
          <a:prstGeom prst="rect">
            <a:avLst/>
          </a:prstGeom>
        </p:spPr>
      </p:pic>
    </p:spTree>
    <p:extLst>
      <p:ext uri="{BB962C8B-B14F-4D97-AF65-F5344CB8AC3E}">
        <p14:creationId xmlns:p14="http://schemas.microsoft.com/office/powerpoint/2010/main" val="1793946062"/>
      </p:ext>
    </p:extLst>
  </p:cSld>
  <p:clrMap bg1="lt1" tx1="dk1" bg2="lt2" tx2="dk2" accent1="accent1" accent2="accent2" accent3="accent3" accent4="accent4" accent5="accent5" accent6="accent6" hlink="hlink" folHlink="folHlink"/>
  <p:sldLayoutIdLst>
    <p:sldLayoutId id="2147483674" r:id="rId1"/>
    <p:sldLayoutId id="2147483684" r:id="rId2"/>
    <p:sldLayoutId id="2147483685" r:id="rId3"/>
    <p:sldLayoutId id="2147483686" r:id="rId4"/>
    <p:sldLayoutId id="2147483687" r:id="rId5"/>
    <p:sldLayoutId id="2147483677" r:id="rId6"/>
    <p:sldLayoutId id="2147483693" r:id="rId7"/>
    <p:sldLayoutId id="2147483689" r:id="rId8"/>
    <p:sldLayoutId id="2147483690" r:id="rId9"/>
    <p:sldLayoutId id="2147483691" r:id="rId10"/>
    <p:sldLayoutId id="2147483692"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680" r:id="rId24"/>
    <p:sldLayoutId id="2147483706" r:id="rId25"/>
    <p:sldLayoutId id="2147483676" r:id="rId26"/>
    <p:sldLayoutId id="2147483707" r:id="rId27"/>
    <p:sldLayoutId id="2147483708" r:id="rId28"/>
    <p:sldLayoutId id="2147483709" r:id="rId29"/>
    <p:sldLayoutId id="2147483710" r:id="rId30"/>
    <p:sldLayoutId id="2147483711" r:id="rId31"/>
    <p:sldLayoutId id="2147483712" r:id="rId32"/>
    <p:sldLayoutId id="2147483713" r:id="rId33"/>
    <p:sldLayoutId id="2147483715" r:id="rId34"/>
    <p:sldLayoutId id="2147483714" r:id="rId35"/>
    <p:sldLayoutId id="2147483716" r:id="rId36"/>
    <p:sldLayoutId id="2147483717" r:id="rId37"/>
    <p:sldLayoutId id="2147483730" r:id="rId38"/>
    <p:sldLayoutId id="2147483731" r:id="rId39"/>
    <p:sldLayoutId id="2147483732" r:id="rId40"/>
    <p:sldLayoutId id="2147483733" r:id="rId41"/>
    <p:sldLayoutId id="2147483734" r:id="rId42"/>
    <p:sldLayoutId id="2147483675" r:id="rId43"/>
    <p:sldLayoutId id="2147483681" r:id="rId44"/>
  </p:sldLayoutIdLst>
  <p:txStyles>
    <p:titleStyle>
      <a:lvl1pPr algn="l" defTabSz="1828709" rtl="0" eaLnBrk="1" latinLnBrk="0" hangingPunct="1">
        <a:lnSpc>
          <a:spcPct val="84000"/>
        </a:lnSpc>
        <a:spcBef>
          <a:spcPct val="0"/>
        </a:spcBef>
        <a:buNone/>
        <a:defRPr sz="6000" b="0" i="0" kern="1200">
          <a:solidFill>
            <a:schemeClr val="tx1"/>
          </a:solidFill>
          <a:latin typeface="+mj-lt"/>
          <a:ea typeface="+mj-ea"/>
          <a:cs typeface="+mj-cs"/>
        </a:defRPr>
      </a:lvl1pPr>
    </p:titleStyle>
    <p:bodyStyle>
      <a:lvl1pPr marL="0" indent="0" algn="l" defTabSz="1828709" rtl="0" eaLnBrk="1" latinLnBrk="0" hangingPunct="1">
        <a:lnSpc>
          <a:spcPct val="100000"/>
        </a:lnSpc>
        <a:spcBef>
          <a:spcPts val="0"/>
        </a:spcBef>
        <a:buFont typeface="Arial" panose="020B0604020202020204" pitchFamily="34" charset="0"/>
        <a:buNone/>
        <a:tabLst/>
        <a:defRPr sz="3600" b="0" i="0" kern="1200">
          <a:solidFill>
            <a:schemeClr val="tx1"/>
          </a:solidFill>
          <a:latin typeface="+mn-lt"/>
          <a:ea typeface="+mn-ea"/>
          <a:cs typeface="+mn-cs"/>
        </a:defRPr>
      </a:lvl1pPr>
      <a:lvl2pPr marL="0" indent="0" algn="l" defTabSz="1828709" rtl="0" eaLnBrk="1" latinLnBrk="0" hangingPunct="1">
        <a:lnSpc>
          <a:spcPct val="100000"/>
        </a:lnSpc>
        <a:spcBef>
          <a:spcPts val="0"/>
        </a:spcBef>
        <a:buFont typeface="Arial" panose="020B0604020202020204" pitchFamily="34" charset="0"/>
        <a:buNone/>
        <a:tabLst/>
        <a:defRPr sz="3600" b="1" kern="1200">
          <a:solidFill>
            <a:schemeClr val="tx1"/>
          </a:solidFill>
          <a:latin typeface="Articulat CF" pitchFamily="2" charset="77"/>
          <a:ea typeface="+mn-ea"/>
          <a:cs typeface="+mn-cs"/>
        </a:defRPr>
      </a:lvl2pPr>
      <a:lvl3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Articulat CF" pitchFamily="2" charset="77"/>
          <a:ea typeface="+mn-ea"/>
          <a:cs typeface="+mn-cs"/>
        </a:defRPr>
      </a:lvl3pPr>
      <a:lvl4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Articulat CF" pitchFamily="2" charset="77"/>
          <a:ea typeface="+mn-ea"/>
          <a:cs typeface="+mn-cs"/>
        </a:defRPr>
      </a:lvl4pPr>
      <a:lvl5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Articulat CF" pitchFamily="2" charset="77"/>
          <a:ea typeface="+mn-ea"/>
          <a:cs typeface="+mn-cs"/>
        </a:defRPr>
      </a:lvl5pPr>
      <a:lvl6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6pPr>
      <a:lvl7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7pPr>
      <a:lvl8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8pPr>
      <a:lvl9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9pPr>
    </p:bodyStyle>
    <p:other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28" orient="horz" pos="4320" userDrawn="1">
          <p15:clr>
            <a:srgbClr val="F26B43"/>
          </p15:clr>
        </p15:guide>
        <p15:guide id="29" pos="7679" userDrawn="1">
          <p15:clr>
            <a:srgbClr val="F26B43"/>
          </p15:clr>
        </p15:guide>
        <p15:guide id="30" pos="479" userDrawn="1">
          <p15:clr>
            <a:srgbClr val="F26B43"/>
          </p15:clr>
        </p15:guide>
        <p15:guide id="31" pos="1533" userDrawn="1">
          <p15:clr>
            <a:srgbClr val="F26B43"/>
          </p15:clr>
        </p15:guide>
        <p15:guide id="32" pos="1691" userDrawn="1">
          <p15:clr>
            <a:srgbClr val="F26B43"/>
          </p15:clr>
        </p15:guide>
        <p15:guide id="33" pos="2743" userDrawn="1">
          <p15:clr>
            <a:srgbClr val="F26B43"/>
          </p15:clr>
        </p15:guide>
        <p15:guide id="34" pos="2906" userDrawn="1">
          <p15:clr>
            <a:srgbClr val="F26B43"/>
          </p15:clr>
        </p15:guide>
        <p15:guide id="35" pos="3957" userDrawn="1">
          <p15:clr>
            <a:srgbClr val="F26B43"/>
          </p15:clr>
        </p15:guide>
        <p15:guide id="36" pos="4118" userDrawn="1">
          <p15:clr>
            <a:srgbClr val="F26B43"/>
          </p15:clr>
        </p15:guide>
        <p15:guide id="37" pos="5171" userDrawn="1">
          <p15:clr>
            <a:srgbClr val="F26B43"/>
          </p15:clr>
        </p15:guide>
        <p15:guide id="38" pos="5333" userDrawn="1">
          <p15:clr>
            <a:srgbClr val="F26B43"/>
          </p15:clr>
        </p15:guide>
        <p15:guide id="39" pos="6385" userDrawn="1">
          <p15:clr>
            <a:srgbClr val="F26B43"/>
          </p15:clr>
        </p15:guide>
        <p15:guide id="40" pos="6545" userDrawn="1">
          <p15:clr>
            <a:srgbClr val="F26B43"/>
          </p15:clr>
        </p15:guide>
        <p15:guide id="41" pos="7597" userDrawn="1">
          <p15:clr>
            <a:srgbClr val="F26B43"/>
          </p15:clr>
        </p15:guide>
        <p15:guide id="42" pos="7757" userDrawn="1">
          <p15:clr>
            <a:srgbClr val="F26B43"/>
          </p15:clr>
        </p15:guide>
        <p15:guide id="43" pos="8812" userDrawn="1">
          <p15:clr>
            <a:srgbClr val="F26B43"/>
          </p15:clr>
        </p15:guide>
        <p15:guide id="44" pos="8970" userDrawn="1">
          <p15:clr>
            <a:srgbClr val="F26B43"/>
          </p15:clr>
        </p15:guide>
        <p15:guide id="45" pos="10024" userDrawn="1">
          <p15:clr>
            <a:srgbClr val="F26B43"/>
          </p15:clr>
        </p15:guide>
        <p15:guide id="46" pos="10185" userDrawn="1">
          <p15:clr>
            <a:srgbClr val="F26B43"/>
          </p15:clr>
        </p15:guide>
        <p15:guide id="47" pos="11236" userDrawn="1">
          <p15:clr>
            <a:srgbClr val="F26B43"/>
          </p15:clr>
        </p15:guide>
        <p15:guide id="48" pos="11397" userDrawn="1">
          <p15:clr>
            <a:srgbClr val="F26B43"/>
          </p15:clr>
        </p15:guide>
        <p15:guide id="49" pos="12451" userDrawn="1">
          <p15:clr>
            <a:srgbClr val="F26B43"/>
          </p15:clr>
        </p15:guide>
        <p15:guide id="50" pos="13664" userDrawn="1">
          <p15:clr>
            <a:srgbClr val="F26B43"/>
          </p15:clr>
        </p15:guide>
        <p15:guide id="51" pos="13824" userDrawn="1">
          <p15:clr>
            <a:srgbClr val="F26B43"/>
          </p15:clr>
        </p15:guide>
        <p15:guide id="52" pos="14878" userDrawn="1">
          <p15:clr>
            <a:srgbClr val="F26B43"/>
          </p15:clr>
        </p15:guide>
        <p15:guide id="53" orient="horz" pos="478" userDrawn="1">
          <p15:clr>
            <a:srgbClr val="F26B43"/>
          </p15:clr>
        </p15:guide>
        <p15:guide id="54" orient="horz" pos="8159" userDrawn="1">
          <p15:clr>
            <a:srgbClr val="F26B43"/>
          </p15:clr>
        </p15:guide>
        <p15:guide id="55" pos="1261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1.xml"/><Relationship Id="rId5" Type="http://schemas.openxmlformats.org/officeDocument/2006/relationships/image" Target="../media/image35.jpeg"/><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wcia.org.uk/churches-appeal-signatories/" TargetMode="External"/><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hyperlink" Target="https://www.wcia.org.uk/churches-peace-declaratio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wcia.org.uk/churches-appeal-signatories/" TargetMode="External"/><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30.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3.jpg"/><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3.jp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54AAD-6D30-D8E4-1037-16FA8AC758A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F8A7915-BD0E-A74C-5DC1-41E693DD959E}"/>
              </a:ext>
            </a:extLst>
          </p:cNvPr>
          <p:cNvSpPr>
            <a:spLocks noGrp="1"/>
          </p:cNvSpPr>
          <p:nvPr>
            <p:ph type="body" sz="quarter" idx="10"/>
          </p:nvPr>
        </p:nvSpPr>
        <p:spPr>
          <a:xfrm>
            <a:off x="760411" y="2197100"/>
            <a:ext cx="9629774" cy="8864600"/>
          </a:xfrm>
        </p:spPr>
        <p:txBody>
          <a:bodyPr/>
          <a:lstStyle/>
          <a:p>
            <a:r>
              <a:rPr lang="en-GB" sz="12500" dirty="0"/>
              <a:t>Faith for a Warless World</a:t>
            </a:r>
            <a:endParaRPr lang="en-GB" sz="5400" dirty="0"/>
          </a:p>
          <a:p>
            <a:endParaRPr lang="en-GB" sz="5400" dirty="0"/>
          </a:p>
          <a:p>
            <a:pPr lvl="1"/>
            <a:r>
              <a:rPr lang="en-GB" sz="12500" dirty="0" err="1">
                <a:latin typeface="Articulat CF"/>
              </a:rPr>
              <a:t>Ffydd</a:t>
            </a:r>
            <a:r>
              <a:rPr lang="en-GB" sz="12500" dirty="0">
                <a:latin typeface="ITC Benguiat Std Medium Cn"/>
              </a:rPr>
              <a:t> </a:t>
            </a:r>
            <a:r>
              <a:rPr lang="en-GB" sz="12500" dirty="0" err="1">
                <a:latin typeface="ITC Benguiat Std Medium Cn"/>
              </a:rPr>
              <a:t>dros</a:t>
            </a:r>
            <a:r>
              <a:rPr lang="en-GB" sz="12500" dirty="0">
                <a:latin typeface="ITC Benguiat Std Medium Cn"/>
              </a:rPr>
              <a:t> </a:t>
            </a:r>
            <a:br>
              <a:rPr lang="en-GB" sz="12500" dirty="0"/>
            </a:br>
            <a:r>
              <a:rPr lang="en-GB" sz="12500" dirty="0" err="1">
                <a:latin typeface="ITC Benguiat Std Medium Cn"/>
              </a:rPr>
              <a:t>Fyd</a:t>
            </a:r>
            <a:r>
              <a:rPr lang="en-GB" sz="12500" dirty="0">
                <a:latin typeface="ITC Benguiat Std Medium Cn"/>
              </a:rPr>
              <a:t> Di-</a:t>
            </a:r>
            <a:r>
              <a:rPr lang="en-GB" sz="12500" dirty="0" err="1">
                <a:latin typeface="ITC Benguiat Std Medium Cn"/>
              </a:rPr>
              <a:t>ryfel</a:t>
            </a:r>
            <a:endParaRPr lang="en-GB" sz="12500" dirty="0">
              <a:latin typeface="ITC Benguiat Std Medium Cn"/>
            </a:endParaRPr>
          </a:p>
        </p:txBody>
      </p:sp>
      <p:sp>
        <p:nvSpPr>
          <p:cNvPr id="13" name="Text Placeholder 12">
            <a:extLst>
              <a:ext uri="{FF2B5EF4-FFF2-40B4-BE49-F238E27FC236}">
                <a16:creationId xmlns:a16="http://schemas.microsoft.com/office/drawing/2014/main" id="{FB459AAE-4230-FDE7-4C4A-E6C49C08F6C0}"/>
              </a:ext>
            </a:extLst>
          </p:cNvPr>
          <p:cNvSpPr>
            <a:spLocks noGrp="1"/>
          </p:cNvSpPr>
          <p:nvPr>
            <p:ph type="body" sz="quarter" idx="11"/>
          </p:nvPr>
        </p:nvSpPr>
        <p:spPr/>
        <p:txBody>
          <a:bodyPr/>
          <a:lstStyle/>
          <a:p>
            <a:r>
              <a:rPr lang="en-GB" dirty="0"/>
              <a:t>Churches100 Peace Appeal Centenary Lecture</a:t>
            </a:r>
          </a:p>
          <a:p>
            <a:r>
              <a:rPr lang="en-GB" dirty="0"/>
              <a:t>December 2025</a:t>
            </a:r>
          </a:p>
        </p:txBody>
      </p:sp>
      <p:pic>
        <p:nvPicPr>
          <p:cNvPr id="2" name="Picture 1" descr="A black and white logo&#10;&#10;AI-generated content may be incorrect.">
            <a:extLst>
              <a:ext uri="{FF2B5EF4-FFF2-40B4-BE49-F238E27FC236}">
                <a16:creationId xmlns:a16="http://schemas.microsoft.com/office/drawing/2014/main" id="{5320D5F2-1352-D3D1-E1F9-949ACAC6AE8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7604" y="10840415"/>
            <a:ext cx="2717026" cy="2427761"/>
          </a:xfrm>
          <a:prstGeom prst="rect">
            <a:avLst/>
          </a:prstGeom>
        </p:spPr>
      </p:pic>
      <p:pic>
        <p:nvPicPr>
          <p:cNvPr id="3" name="Picture 2" descr="A blue and white sign&#10;&#10;AI-generated content may be incorrect.">
            <a:extLst>
              <a:ext uri="{FF2B5EF4-FFF2-40B4-BE49-F238E27FC236}">
                <a16:creationId xmlns:a16="http://schemas.microsoft.com/office/drawing/2014/main" id="{2614808E-B113-C3B1-A7A9-C77B099A63F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0411" y="10840415"/>
            <a:ext cx="3233817" cy="2427761"/>
          </a:xfrm>
          <a:prstGeom prst="rect">
            <a:avLst/>
          </a:prstGeom>
        </p:spPr>
      </p:pic>
    </p:spTree>
    <p:extLst>
      <p:ext uri="{BB962C8B-B14F-4D97-AF65-F5344CB8AC3E}">
        <p14:creationId xmlns:p14="http://schemas.microsoft.com/office/powerpoint/2010/main" val="3272108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9CF61-F958-2F49-F68C-CBC388809C4F}"/>
              </a:ext>
            </a:extLst>
          </p:cNvPr>
          <p:cNvSpPr>
            <a:spLocks noGrp="1"/>
          </p:cNvSpPr>
          <p:nvPr>
            <p:ph type="title"/>
          </p:nvPr>
        </p:nvSpPr>
        <p:spPr>
          <a:xfrm>
            <a:off x="760413" y="5726249"/>
            <a:ext cx="22858412" cy="1922962"/>
          </a:xfrm>
        </p:spPr>
        <p:txBody>
          <a:bodyPr/>
          <a:lstStyle/>
          <a:p>
            <a:r>
              <a:rPr lang="en-GB" dirty="0"/>
              <a:t>Craig Owen</a:t>
            </a:r>
          </a:p>
        </p:txBody>
      </p:sp>
      <p:sp>
        <p:nvSpPr>
          <p:cNvPr id="8" name="Text Placeholder 7">
            <a:extLst>
              <a:ext uri="{FF2B5EF4-FFF2-40B4-BE49-F238E27FC236}">
                <a16:creationId xmlns:a16="http://schemas.microsoft.com/office/drawing/2014/main" id="{4B84A28F-567A-7B08-46E5-F43602704F8C}"/>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9" name="Subtitle 8">
            <a:extLst>
              <a:ext uri="{FF2B5EF4-FFF2-40B4-BE49-F238E27FC236}">
                <a16:creationId xmlns:a16="http://schemas.microsoft.com/office/drawing/2014/main" id="{5D9B5BC4-017E-7BD5-CC55-A2CA4F4452A5}"/>
              </a:ext>
            </a:extLst>
          </p:cNvPr>
          <p:cNvSpPr>
            <a:spLocks noGrp="1"/>
          </p:cNvSpPr>
          <p:nvPr>
            <p:ph type="subTitle" idx="12"/>
          </p:nvPr>
        </p:nvSpPr>
        <p:spPr>
          <a:xfrm>
            <a:off x="760414" y="7449518"/>
            <a:ext cx="12066586" cy="1477328"/>
          </a:xfrm>
        </p:spPr>
        <p:txBody>
          <a:bodyPr/>
          <a:lstStyle/>
          <a:p>
            <a:r>
              <a:rPr lang="en-GB" dirty="0"/>
              <a:t>Heritage Advisor</a:t>
            </a:r>
          </a:p>
          <a:p>
            <a:r>
              <a:rPr lang="en-GB" dirty="0"/>
              <a:t>WCIA | Welsh Centre for International Affairs</a:t>
            </a:r>
          </a:p>
        </p:txBody>
      </p:sp>
      <p:pic>
        <p:nvPicPr>
          <p:cNvPr id="3" name="Picture 2" descr="A black and white logo&#10;&#10;AI-generated content may be incorrect.">
            <a:extLst>
              <a:ext uri="{FF2B5EF4-FFF2-40B4-BE49-F238E27FC236}">
                <a16:creationId xmlns:a16="http://schemas.microsoft.com/office/drawing/2014/main" id="{421EEA1B-6C99-1056-24AC-4078FDB9D59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7604" y="10840415"/>
            <a:ext cx="2717026" cy="2427761"/>
          </a:xfrm>
          <a:prstGeom prst="rect">
            <a:avLst/>
          </a:prstGeom>
        </p:spPr>
      </p:pic>
      <p:pic>
        <p:nvPicPr>
          <p:cNvPr id="4" name="Picture 3" descr="A blue and white sign&#10;&#10;AI-generated content may be incorrect.">
            <a:extLst>
              <a:ext uri="{FF2B5EF4-FFF2-40B4-BE49-F238E27FC236}">
                <a16:creationId xmlns:a16="http://schemas.microsoft.com/office/drawing/2014/main" id="{698AD20D-0F22-F4B7-DEB7-9505EFEDF2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411" y="10840415"/>
            <a:ext cx="3233817" cy="2427761"/>
          </a:xfrm>
          <a:prstGeom prst="rect">
            <a:avLst/>
          </a:prstGeom>
        </p:spPr>
      </p:pic>
    </p:spTree>
    <p:extLst>
      <p:ext uri="{BB962C8B-B14F-4D97-AF65-F5344CB8AC3E}">
        <p14:creationId xmlns:p14="http://schemas.microsoft.com/office/powerpoint/2010/main" val="1761310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0C9E2-DC92-6A93-2385-7CF161D07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50875-B299-C021-CDCA-6EF9E527DCA4}"/>
              </a:ext>
            </a:extLst>
          </p:cNvPr>
          <p:cNvSpPr>
            <a:spLocks noGrp="1"/>
          </p:cNvSpPr>
          <p:nvPr>
            <p:ph type="title"/>
          </p:nvPr>
        </p:nvSpPr>
        <p:spPr>
          <a:xfrm>
            <a:off x="760413" y="5726249"/>
            <a:ext cx="22858412" cy="1922962"/>
          </a:xfrm>
        </p:spPr>
        <p:txBody>
          <a:bodyPr/>
          <a:lstStyle/>
          <a:p>
            <a:r>
              <a:rPr lang="en-GB" dirty="0" err="1"/>
              <a:t>Wales’</a:t>
            </a:r>
            <a:r>
              <a:rPr lang="en-GB" dirty="0"/>
              <a:t> Temple of Peace</a:t>
            </a:r>
          </a:p>
        </p:txBody>
      </p:sp>
      <p:sp>
        <p:nvSpPr>
          <p:cNvPr id="6" name="Text Placeholder 5">
            <a:extLst>
              <a:ext uri="{FF2B5EF4-FFF2-40B4-BE49-F238E27FC236}">
                <a16:creationId xmlns:a16="http://schemas.microsoft.com/office/drawing/2014/main" id="{DFFFBA15-4B7A-4241-BD92-A1112942314E}"/>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3C06AC14-0BA0-7086-F460-E7BCC4CB719A}"/>
              </a:ext>
            </a:extLst>
          </p:cNvPr>
          <p:cNvSpPr>
            <a:spLocks noGrp="1"/>
          </p:cNvSpPr>
          <p:nvPr>
            <p:ph type="subTitle" idx="12"/>
          </p:nvPr>
        </p:nvSpPr>
        <p:spPr>
          <a:xfrm>
            <a:off x="760414" y="7449518"/>
            <a:ext cx="11429999" cy="738664"/>
          </a:xfrm>
        </p:spPr>
        <p:txBody>
          <a:bodyPr/>
          <a:lstStyle/>
          <a:p>
            <a:r>
              <a:rPr lang="en-GB" dirty="0"/>
              <a:t>Cathays Park, Cardiff</a:t>
            </a:r>
          </a:p>
        </p:txBody>
      </p:sp>
      <p:pic>
        <p:nvPicPr>
          <p:cNvPr id="3" name="Picture 2" descr="A black and white logo&#10;&#10;AI-generated content may be incorrect.">
            <a:extLst>
              <a:ext uri="{FF2B5EF4-FFF2-40B4-BE49-F238E27FC236}">
                <a16:creationId xmlns:a16="http://schemas.microsoft.com/office/drawing/2014/main" id="{AD1FDC8A-C6CD-51C0-9882-85BC985F94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7604" y="10840415"/>
            <a:ext cx="2717026" cy="2427761"/>
          </a:xfrm>
          <a:prstGeom prst="rect">
            <a:avLst/>
          </a:prstGeom>
        </p:spPr>
      </p:pic>
      <p:pic>
        <p:nvPicPr>
          <p:cNvPr id="4" name="Picture 3" descr="A blue and white sign&#10;&#10;AI-generated content may be incorrect.">
            <a:extLst>
              <a:ext uri="{FF2B5EF4-FFF2-40B4-BE49-F238E27FC236}">
                <a16:creationId xmlns:a16="http://schemas.microsoft.com/office/drawing/2014/main" id="{FC66FCAB-C5FF-B802-0307-D2D758FF4BB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411" y="10840415"/>
            <a:ext cx="3233817" cy="2427761"/>
          </a:xfrm>
          <a:prstGeom prst="rect">
            <a:avLst/>
          </a:prstGeom>
        </p:spPr>
      </p:pic>
    </p:spTree>
    <p:extLst>
      <p:ext uri="{BB962C8B-B14F-4D97-AF65-F5344CB8AC3E}">
        <p14:creationId xmlns:p14="http://schemas.microsoft.com/office/powerpoint/2010/main" val="1667657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DCBF21-2761-07B8-96F2-301E99CC425E}"/>
              </a:ext>
            </a:extLst>
          </p:cNvPr>
          <p:cNvSpPr>
            <a:spLocks noGrp="1"/>
          </p:cNvSpPr>
          <p:nvPr>
            <p:ph type="body" sz="quarter" idx="10"/>
          </p:nvPr>
        </p:nvSpPr>
        <p:spPr>
          <a:xfrm>
            <a:off x="760413" y="900112"/>
            <a:ext cx="1924050" cy="10358437"/>
          </a:xfrm>
        </p:spPr>
        <p:txBody>
          <a:bodyPr/>
          <a:lstStyle/>
          <a:p>
            <a:r>
              <a:rPr lang="en-GB" dirty="0"/>
              <a:t>01</a:t>
            </a:r>
          </a:p>
          <a:p>
            <a:r>
              <a:rPr lang="en-GB" dirty="0"/>
              <a:t>02</a:t>
            </a:r>
          </a:p>
          <a:p>
            <a:r>
              <a:rPr lang="en-GB" dirty="0"/>
              <a:t>03</a:t>
            </a:r>
          </a:p>
          <a:p>
            <a:r>
              <a:rPr lang="en-GB" dirty="0"/>
              <a:t>04</a:t>
            </a:r>
          </a:p>
          <a:p>
            <a:r>
              <a:rPr lang="en-GB" dirty="0"/>
              <a:t>05</a:t>
            </a:r>
          </a:p>
          <a:p>
            <a:r>
              <a:rPr lang="en-GB" dirty="0"/>
              <a:t>06</a:t>
            </a:r>
          </a:p>
          <a:p>
            <a:r>
              <a:rPr lang="en-GB" dirty="0"/>
              <a:t>07</a:t>
            </a:r>
          </a:p>
        </p:txBody>
      </p:sp>
      <p:sp>
        <p:nvSpPr>
          <p:cNvPr id="23" name="Text Placeholder 22">
            <a:extLst>
              <a:ext uri="{FF2B5EF4-FFF2-40B4-BE49-F238E27FC236}">
                <a16:creationId xmlns:a16="http://schemas.microsoft.com/office/drawing/2014/main" id="{DCC97A0F-15E5-5103-350C-E622D77D8A60}"/>
              </a:ext>
            </a:extLst>
          </p:cNvPr>
          <p:cNvSpPr>
            <a:spLocks noGrp="1"/>
          </p:cNvSpPr>
          <p:nvPr>
            <p:ph type="body" sz="quarter" idx="12"/>
          </p:nvPr>
        </p:nvSpPr>
        <p:spPr>
          <a:xfrm>
            <a:off x="2684462" y="900112"/>
            <a:ext cx="20937538" cy="10358436"/>
          </a:xfrm>
        </p:spPr>
        <p:txBody>
          <a:bodyPr/>
          <a:lstStyle/>
          <a:p>
            <a:r>
              <a:rPr lang="en-GB" dirty="0"/>
              <a:t>1920s Peace Campaigns</a:t>
            </a:r>
            <a:br>
              <a:rPr lang="en-GB" dirty="0"/>
            </a:br>
            <a:r>
              <a:rPr lang="en-GB" dirty="0"/>
              <a:t>The Churches Memorial </a:t>
            </a:r>
            <a:br>
              <a:rPr lang="en-GB" dirty="0"/>
            </a:br>
            <a:r>
              <a:rPr lang="en-GB" dirty="0"/>
              <a:t>Mission to America </a:t>
            </a:r>
          </a:p>
          <a:p>
            <a:r>
              <a:rPr lang="en-GB" dirty="0"/>
              <a:t>New York: the Federal Council </a:t>
            </a:r>
            <a:br>
              <a:rPr lang="en-GB" dirty="0"/>
            </a:br>
            <a:r>
              <a:rPr lang="en-GB" dirty="0"/>
              <a:t>Detroit: Congress of Churches</a:t>
            </a:r>
            <a:br>
              <a:rPr lang="en-GB" dirty="0"/>
            </a:br>
            <a:r>
              <a:rPr lang="en-GB" dirty="0"/>
              <a:t>Washington: US Congress</a:t>
            </a:r>
            <a:br>
              <a:rPr lang="en-GB" dirty="0"/>
            </a:br>
            <a:r>
              <a:rPr lang="en-GB" dirty="0"/>
              <a:t>Legacy</a:t>
            </a:r>
          </a:p>
        </p:txBody>
      </p:sp>
    </p:spTree>
    <p:extLst>
      <p:ext uri="{BB962C8B-B14F-4D97-AF65-F5344CB8AC3E}">
        <p14:creationId xmlns:p14="http://schemas.microsoft.com/office/powerpoint/2010/main" val="3105943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2452B-2563-7221-7E03-6011634282C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384D45-025D-3AED-635E-A99CDE958EF4}"/>
              </a:ext>
            </a:extLst>
          </p:cNvPr>
          <p:cNvSpPr>
            <a:spLocks noGrp="1"/>
          </p:cNvSpPr>
          <p:nvPr>
            <p:ph type="body" sz="quarter" idx="10"/>
          </p:nvPr>
        </p:nvSpPr>
        <p:spPr>
          <a:xfrm>
            <a:off x="11229181" y="1678781"/>
            <a:ext cx="1924050" cy="10358437"/>
          </a:xfrm>
        </p:spPr>
        <p:txBody>
          <a:bodyPr/>
          <a:lstStyle/>
          <a:p>
            <a:r>
              <a:rPr lang="en-GB" sz="9600" dirty="0"/>
              <a:t>01</a:t>
            </a:r>
          </a:p>
          <a:p>
            <a:endParaRPr lang="en-GB" sz="9600" dirty="0"/>
          </a:p>
          <a:p>
            <a:r>
              <a:rPr lang="en-GB" sz="9600" dirty="0"/>
              <a:t>02</a:t>
            </a:r>
          </a:p>
          <a:p>
            <a:r>
              <a:rPr lang="en-GB" sz="9600" dirty="0"/>
              <a:t>03</a:t>
            </a:r>
          </a:p>
          <a:p>
            <a:endParaRPr lang="en-GB" sz="9600" dirty="0"/>
          </a:p>
          <a:p>
            <a:r>
              <a:rPr lang="en-GB" sz="9600" dirty="0"/>
              <a:t>04</a:t>
            </a:r>
          </a:p>
          <a:p>
            <a:r>
              <a:rPr lang="en-GB" sz="9600" dirty="0"/>
              <a:t>05</a:t>
            </a:r>
          </a:p>
          <a:p>
            <a:r>
              <a:rPr lang="en-GB" sz="9600" dirty="0"/>
              <a:t>06</a:t>
            </a:r>
          </a:p>
          <a:p>
            <a:r>
              <a:rPr lang="en-GB" sz="9600" dirty="0"/>
              <a:t>07</a:t>
            </a:r>
          </a:p>
        </p:txBody>
      </p:sp>
      <p:sp>
        <p:nvSpPr>
          <p:cNvPr id="23" name="Text Placeholder 22">
            <a:extLst>
              <a:ext uri="{FF2B5EF4-FFF2-40B4-BE49-F238E27FC236}">
                <a16:creationId xmlns:a16="http://schemas.microsoft.com/office/drawing/2014/main" id="{604D61DB-B78B-8E9D-1AFB-78C3FB7C3738}"/>
              </a:ext>
            </a:extLst>
          </p:cNvPr>
          <p:cNvSpPr>
            <a:spLocks noGrp="1"/>
          </p:cNvSpPr>
          <p:nvPr>
            <p:ph type="body" sz="quarter" idx="12"/>
          </p:nvPr>
        </p:nvSpPr>
        <p:spPr>
          <a:xfrm>
            <a:off x="13403767" y="1605780"/>
            <a:ext cx="10615960" cy="10358436"/>
          </a:xfrm>
        </p:spPr>
        <p:txBody>
          <a:bodyPr/>
          <a:lstStyle/>
          <a:p>
            <a:r>
              <a:rPr lang="en-GB" sz="9600" dirty="0"/>
              <a:t>1920s Peace Campaigns</a:t>
            </a:r>
            <a:br>
              <a:rPr lang="en-GB" sz="9600" dirty="0"/>
            </a:br>
            <a:r>
              <a:rPr lang="en-GB" sz="9600" dirty="0"/>
              <a:t>The Memorial </a:t>
            </a:r>
            <a:br>
              <a:rPr lang="en-GB" sz="9600" dirty="0"/>
            </a:br>
            <a:r>
              <a:rPr lang="en-GB" sz="9600" dirty="0"/>
              <a:t>Mission to America </a:t>
            </a:r>
          </a:p>
          <a:p>
            <a:endParaRPr lang="en-GB" sz="9600" dirty="0"/>
          </a:p>
          <a:p>
            <a:r>
              <a:rPr lang="en-GB" sz="9600" dirty="0"/>
              <a:t>New York</a:t>
            </a:r>
            <a:br>
              <a:rPr lang="en-GB" sz="9600" dirty="0"/>
            </a:br>
            <a:r>
              <a:rPr lang="en-GB" sz="9600" dirty="0"/>
              <a:t>Detroit</a:t>
            </a:r>
            <a:br>
              <a:rPr lang="en-GB" sz="9600" dirty="0"/>
            </a:br>
            <a:r>
              <a:rPr lang="en-GB" sz="9600" dirty="0"/>
              <a:t>Washington</a:t>
            </a:r>
            <a:br>
              <a:rPr lang="en-GB" sz="9600" dirty="0"/>
            </a:br>
            <a:r>
              <a:rPr lang="en-GB" sz="9600" dirty="0"/>
              <a:t>Legacy</a:t>
            </a:r>
          </a:p>
        </p:txBody>
      </p:sp>
      <p:sp>
        <p:nvSpPr>
          <p:cNvPr id="3" name="Text Placeholder 22">
            <a:extLst>
              <a:ext uri="{FF2B5EF4-FFF2-40B4-BE49-F238E27FC236}">
                <a16:creationId xmlns:a16="http://schemas.microsoft.com/office/drawing/2014/main" id="{0AABED39-E281-0F5A-EFBB-00C3738899A2}"/>
              </a:ext>
            </a:extLst>
          </p:cNvPr>
          <p:cNvSpPr txBox="1">
            <a:spLocks/>
          </p:cNvSpPr>
          <p:nvPr/>
        </p:nvSpPr>
        <p:spPr>
          <a:xfrm>
            <a:off x="362688" y="1605778"/>
            <a:ext cx="10074853" cy="10358436"/>
          </a:xfrm>
          <a:prstGeom prst="rect">
            <a:avLst/>
          </a:prstGeom>
        </p:spPr>
        <p:txBody>
          <a:bodyPr vert="horz" lIns="0" tIns="0" rIns="0" bIns="0" rtlCol="0">
            <a:noAutofit/>
          </a:bodyPr>
          <a:lstStyle>
            <a:lvl1pPr marL="0" indent="0" algn="l" defTabSz="1828709" rtl="0" eaLnBrk="1" latinLnBrk="0" hangingPunct="1">
              <a:lnSpc>
                <a:spcPct val="76000"/>
              </a:lnSpc>
              <a:spcBef>
                <a:spcPts val="0"/>
              </a:spcBef>
              <a:buFont typeface="Arial" panose="020B0604020202020204" pitchFamily="34" charset="0"/>
              <a:buNone/>
              <a:tabLst/>
              <a:defRPr sz="12000" b="0" i="0" kern="1200">
                <a:solidFill>
                  <a:schemeClr val="tx1"/>
                </a:solidFill>
                <a:latin typeface="+mj-lt"/>
                <a:ea typeface="+mn-ea"/>
                <a:cs typeface="+mn-cs"/>
              </a:defRPr>
            </a:lvl1pPr>
            <a:lvl2pPr marL="0" indent="0" algn="l" defTabSz="1828709" rtl="0" eaLnBrk="1" latinLnBrk="0" hangingPunct="1">
              <a:lnSpc>
                <a:spcPct val="76000"/>
              </a:lnSpc>
              <a:spcBef>
                <a:spcPts val="0"/>
              </a:spcBef>
              <a:buFont typeface="Arial" panose="020B0604020202020204" pitchFamily="34" charset="0"/>
              <a:buNone/>
              <a:tabLst/>
              <a:defRPr sz="12000" b="1" kern="1200">
                <a:solidFill>
                  <a:schemeClr val="tx1"/>
                </a:solidFill>
                <a:latin typeface="+mj-lt"/>
                <a:ea typeface="+mn-ea"/>
                <a:cs typeface="+mn-cs"/>
              </a:defRPr>
            </a:lvl2pPr>
            <a:lvl3pPr marL="0" indent="0" algn="l" defTabSz="1828709" rtl="0" eaLnBrk="1" latinLnBrk="0" hangingPunct="1">
              <a:lnSpc>
                <a:spcPct val="76000"/>
              </a:lnSpc>
              <a:spcBef>
                <a:spcPts val="0"/>
              </a:spcBef>
              <a:buFont typeface="Arial" panose="020B0604020202020204" pitchFamily="34" charset="0"/>
              <a:buNone/>
              <a:tabLst/>
              <a:defRPr sz="12000" kern="1200">
                <a:solidFill>
                  <a:schemeClr val="tx1"/>
                </a:solidFill>
                <a:latin typeface="+mj-lt"/>
                <a:ea typeface="+mn-ea"/>
                <a:cs typeface="+mn-cs"/>
              </a:defRPr>
            </a:lvl3pPr>
            <a:lvl4pPr marL="0" indent="0" algn="l" defTabSz="1828709" rtl="0" eaLnBrk="1" latinLnBrk="0" hangingPunct="1">
              <a:lnSpc>
                <a:spcPct val="76000"/>
              </a:lnSpc>
              <a:spcBef>
                <a:spcPts val="0"/>
              </a:spcBef>
              <a:buFont typeface="Arial" panose="020B0604020202020204" pitchFamily="34" charset="0"/>
              <a:buNone/>
              <a:tabLst/>
              <a:defRPr sz="12000" kern="1200">
                <a:solidFill>
                  <a:schemeClr val="tx1"/>
                </a:solidFill>
                <a:latin typeface="+mj-lt"/>
                <a:ea typeface="+mn-ea"/>
                <a:cs typeface="+mn-cs"/>
              </a:defRPr>
            </a:lvl4pPr>
            <a:lvl5pPr marL="0" indent="0" algn="l" defTabSz="1828709" rtl="0" eaLnBrk="1" latinLnBrk="0" hangingPunct="1">
              <a:lnSpc>
                <a:spcPct val="76000"/>
              </a:lnSpc>
              <a:spcBef>
                <a:spcPts val="0"/>
              </a:spcBef>
              <a:buFont typeface="Arial" panose="020B0604020202020204" pitchFamily="34" charset="0"/>
              <a:buNone/>
              <a:tabLst/>
              <a:defRPr sz="12000" kern="1200">
                <a:solidFill>
                  <a:schemeClr val="tx1"/>
                </a:solidFill>
                <a:latin typeface="+mj-lt"/>
                <a:ea typeface="+mn-ea"/>
                <a:cs typeface="+mn-cs"/>
              </a:defRPr>
            </a:lvl5pPr>
            <a:lvl6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6pPr>
            <a:lvl7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7pPr>
            <a:lvl8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8pPr>
            <a:lvl9pPr marL="0" indent="0" algn="l" defTabSz="1828709" rtl="0" eaLnBrk="1" latinLnBrk="0" hangingPunct="1">
              <a:lnSpc>
                <a:spcPct val="100000"/>
              </a:lnSpc>
              <a:spcBef>
                <a:spcPts val="0"/>
              </a:spcBef>
              <a:buFont typeface="Arial" panose="020B0604020202020204" pitchFamily="34" charset="0"/>
              <a:buNone/>
              <a:tabLst/>
              <a:defRPr sz="3600" kern="1200">
                <a:solidFill>
                  <a:schemeClr val="tx1"/>
                </a:solidFill>
                <a:latin typeface="+mn-lt"/>
                <a:ea typeface="+mn-ea"/>
                <a:cs typeface="+mn-cs"/>
              </a:defRPr>
            </a:lvl9pPr>
          </a:lstStyle>
          <a:p>
            <a:pPr algn="r"/>
            <a:r>
              <a:rPr lang="en-GB" sz="9600" dirty="0" err="1">
                <a:solidFill>
                  <a:srgbClr val="A3A3A3"/>
                </a:solidFill>
              </a:rPr>
              <a:t>Ymgyrchoedd</a:t>
            </a:r>
            <a:r>
              <a:rPr lang="en-GB" sz="9600" dirty="0">
                <a:solidFill>
                  <a:srgbClr val="A3A3A3"/>
                </a:solidFill>
              </a:rPr>
              <a:t> </a:t>
            </a:r>
            <a:r>
              <a:rPr lang="en-GB" sz="9600" dirty="0" err="1">
                <a:solidFill>
                  <a:srgbClr val="A3A3A3"/>
                </a:solidFill>
              </a:rPr>
              <a:t>Heddwch</a:t>
            </a:r>
            <a:r>
              <a:rPr lang="en-GB" sz="9600" dirty="0">
                <a:solidFill>
                  <a:srgbClr val="A3A3A3"/>
                </a:solidFill>
              </a:rPr>
              <a:t> y 1920au</a:t>
            </a:r>
          </a:p>
          <a:p>
            <a:pPr algn="r"/>
            <a:r>
              <a:rPr lang="en-GB" sz="9600" dirty="0">
                <a:solidFill>
                  <a:srgbClr val="A3A3A3"/>
                </a:solidFill>
              </a:rPr>
              <a:t>Y </a:t>
            </a:r>
            <a:r>
              <a:rPr lang="en-GB" sz="9600" dirty="0" err="1">
                <a:solidFill>
                  <a:srgbClr val="A3A3A3"/>
                </a:solidFill>
              </a:rPr>
              <a:t>Gofeb</a:t>
            </a:r>
            <a:endParaRPr lang="en-GB" sz="9600" dirty="0">
              <a:solidFill>
                <a:srgbClr val="A3A3A3"/>
              </a:solidFill>
            </a:endParaRPr>
          </a:p>
          <a:p>
            <a:pPr algn="r"/>
            <a:r>
              <a:rPr lang="en-GB" sz="9600" dirty="0" err="1">
                <a:solidFill>
                  <a:srgbClr val="A3A3A3"/>
                </a:solidFill>
              </a:rPr>
              <a:t>Cenhadaeth</a:t>
            </a:r>
            <a:r>
              <a:rPr lang="en-GB" sz="9600" dirty="0">
                <a:solidFill>
                  <a:srgbClr val="A3A3A3"/>
                </a:solidFill>
              </a:rPr>
              <a:t> </a:t>
            </a:r>
            <a:r>
              <a:rPr lang="en-GB" sz="9600" dirty="0" err="1">
                <a:solidFill>
                  <a:srgbClr val="A3A3A3"/>
                </a:solidFill>
              </a:rPr>
              <a:t>i</a:t>
            </a:r>
            <a:r>
              <a:rPr lang="en-GB" sz="9600" dirty="0">
                <a:solidFill>
                  <a:srgbClr val="A3A3A3"/>
                </a:solidFill>
              </a:rPr>
              <a:t> America</a:t>
            </a:r>
          </a:p>
          <a:p>
            <a:pPr algn="r"/>
            <a:r>
              <a:rPr lang="en-GB" sz="9600" dirty="0">
                <a:solidFill>
                  <a:srgbClr val="A3A3A3"/>
                </a:solidFill>
              </a:rPr>
              <a:t>Efrog Newydd</a:t>
            </a:r>
          </a:p>
          <a:p>
            <a:pPr algn="r"/>
            <a:r>
              <a:rPr lang="en-GB" sz="9600" dirty="0">
                <a:solidFill>
                  <a:srgbClr val="A3A3A3"/>
                </a:solidFill>
              </a:rPr>
              <a:t>Detroit</a:t>
            </a:r>
          </a:p>
          <a:p>
            <a:pPr algn="r"/>
            <a:r>
              <a:rPr lang="en-GB" sz="9600" dirty="0">
                <a:solidFill>
                  <a:srgbClr val="A3A3A3"/>
                </a:solidFill>
              </a:rPr>
              <a:t>Washington</a:t>
            </a:r>
          </a:p>
          <a:p>
            <a:pPr algn="r"/>
            <a:r>
              <a:rPr lang="en-GB" sz="9600" dirty="0" err="1">
                <a:solidFill>
                  <a:srgbClr val="A3A3A3"/>
                </a:solidFill>
              </a:rPr>
              <a:t>Etifeddiaeth</a:t>
            </a:r>
            <a:endParaRPr lang="en-GB" sz="9600" dirty="0">
              <a:solidFill>
                <a:srgbClr val="A3A3A3"/>
              </a:solidFill>
            </a:endParaRPr>
          </a:p>
        </p:txBody>
      </p:sp>
    </p:spTree>
    <p:extLst>
      <p:ext uri="{BB962C8B-B14F-4D97-AF65-F5344CB8AC3E}">
        <p14:creationId xmlns:p14="http://schemas.microsoft.com/office/powerpoint/2010/main" val="101025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20607-1247-61A9-8EA2-17491FD89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1AD1F-7F0E-C4EC-4ADB-EA66C299C0C1}"/>
              </a:ext>
            </a:extLst>
          </p:cNvPr>
          <p:cNvSpPr>
            <a:spLocks noGrp="1"/>
          </p:cNvSpPr>
          <p:nvPr>
            <p:ph type="title"/>
          </p:nvPr>
        </p:nvSpPr>
        <p:spPr>
          <a:xfrm>
            <a:off x="203200" y="6400800"/>
            <a:ext cx="19405599" cy="4180179"/>
          </a:xfrm>
          <a:solidFill>
            <a:schemeClr val="accent3">
              <a:alpha val="47000"/>
            </a:schemeClr>
          </a:solidFill>
        </p:spPr>
        <p:txBody>
          <a:bodyPr/>
          <a:lstStyle/>
          <a:p>
            <a:r>
              <a:rPr lang="en-GB" dirty="0"/>
              <a:t>1920s Campaigns for Peace &amp; Justice after WW1</a:t>
            </a:r>
          </a:p>
        </p:txBody>
      </p:sp>
      <p:sp>
        <p:nvSpPr>
          <p:cNvPr id="10" name="Text Placeholder 9">
            <a:extLst>
              <a:ext uri="{FF2B5EF4-FFF2-40B4-BE49-F238E27FC236}">
                <a16:creationId xmlns:a16="http://schemas.microsoft.com/office/drawing/2014/main" id="{35397DF7-CD91-1DBC-FEDF-34F17105E859}"/>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Tree>
    <p:extLst>
      <p:ext uri="{BB962C8B-B14F-4D97-AF65-F5344CB8AC3E}">
        <p14:creationId xmlns:p14="http://schemas.microsoft.com/office/powerpoint/2010/main" val="2587625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FD30B-5216-5330-520B-2F5005D913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8CBAE-99C2-DCFF-F33D-A65CEFD955B8}"/>
              </a:ext>
            </a:extLst>
          </p:cNvPr>
          <p:cNvSpPr>
            <a:spLocks noGrp="1"/>
          </p:cNvSpPr>
          <p:nvPr>
            <p:ph type="title"/>
          </p:nvPr>
        </p:nvSpPr>
        <p:spPr>
          <a:xfrm>
            <a:off x="760413" y="8571049"/>
            <a:ext cx="22858412" cy="1922962"/>
          </a:xfrm>
        </p:spPr>
        <p:txBody>
          <a:bodyPr/>
          <a:lstStyle/>
          <a:p>
            <a:r>
              <a:rPr lang="en-GB" dirty="0"/>
              <a:t>Women’s Peace Movement</a:t>
            </a:r>
          </a:p>
        </p:txBody>
      </p:sp>
      <p:sp>
        <p:nvSpPr>
          <p:cNvPr id="6" name="Text Placeholder 5">
            <a:extLst>
              <a:ext uri="{FF2B5EF4-FFF2-40B4-BE49-F238E27FC236}">
                <a16:creationId xmlns:a16="http://schemas.microsoft.com/office/drawing/2014/main" id="{85058A39-D867-1D29-A6ED-2D9FDF6DA94A}"/>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6B47E666-2BF7-B4F4-D692-39A3074B2AC7}"/>
              </a:ext>
            </a:extLst>
          </p:cNvPr>
          <p:cNvSpPr>
            <a:spLocks noGrp="1"/>
          </p:cNvSpPr>
          <p:nvPr>
            <p:ph type="subTitle" idx="12"/>
          </p:nvPr>
        </p:nvSpPr>
        <p:spPr>
          <a:xfrm>
            <a:off x="938214" y="10302479"/>
            <a:ext cx="11429999" cy="738664"/>
          </a:xfrm>
        </p:spPr>
        <p:txBody>
          <a:bodyPr/>
          <a:lstStyle/>
          <a:p>
            <a:r>
              <a:rPr lang="en-GB" dirty="0"/>
              <a:t>Welsh League of Nations Union | WLNU</a:t>
            </a:r>
          </a:p>
        </p:txBody>
      </p:sp>
    </p:spTree>
    <p:extLst>
      <p:ext uri="{BB962C8B-B14F-4D97-AF65-F5344CB8AC3E}">
        <p14:creationId xmlns:p14="http://schemas.microsoft.com/office/powerpoint/2010/main" val="2049562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0EADC7-2697-DD73-A2D8-FA8BB28A69F1}"/>
              </a:ext>
            </a:extLst>
          </p:cNvPr>
          <p:cNvSpPr>
            <a:spLocks noGrp="1"/>
          </p:cNvSpPr>
          <p:nvPr>
            <p:ph type="body" sz="quarter" idx="10"/>
          </p:nvPr>
        </p:nvSpPr>
        <p:spPr>
          <a:xfrm>
            <a:off x="763588" y="773112"/>
            <a:ext cx="13476287" cy="1588127"/>
          </a:xfrm>
        </p:spPr>
        <p:txBody>
          <a:bodyPr/>
          <a:lstStyle/>
          <a:p>
            <a:r>
              <a:rPr lang="en-GB" dirty="0"/>
              <a:t>Envisioning a Churches’ Appeal</a:t>
            </a:r>
          </a:p>
          <a:p>
            <a:pPr lvl="1"/>
            <a:r>
              <a:rPr lang="en-GB" dirty="0"/>
              <a:t>Prof Charles Webster of Aberystwyth</a:t>
            </a:r>
          </a:p>
        </p:txBody>
      </p:sp>
      <p:sp>
        <p:nvSpPr>
          <p:cNvPr id="3" name="Text Placeholder 2">
            <a:extLst>
              <a:ext uri="{FF2B5EF4-FFF2-40B4-BE49-F238E27FC236}">
                <a16:creationId xmlns:a16="http://schemas.microsoft.com/office/drawing/2014/main" id="{99182371-725F-D204-95A8-257CE2DEE5C2}"/>
              </a:ext>
            </a:extLst>
          </p:cNvPr>
          <p:cNvSpPr>
            <a:spLocks noGrp="1"/>
          </p:cNvSpPr>
          <p:nvPr>
            <p:ph type="body" sz="quarter" idx="11"/>
          </p:nvPr>
        </p:nvSpPr>
        <p:spPr>
          <a:xfrm>
            <a:off x="763587" y="3629023"/>
            <a:ext cx="9966325" cy="3328987"/>
          </a:xfrm>
        </p:spPr>
        <p:txBody>
          <a:bodyPr/>
          <a:lstStyle/>
          <a:p>
            <a:r>
              <a:rPr lang="en-GB" dirty="0"/>
              <a:t>League of Nations Assembly in Geneva, September 1924 </a:t>
            </a:r>
          </a:p>
          <a:p>
            <a:endParaRPr lang="en-GB" dirty="0"/>
          </a:p>
          <a:p>
            <a:pPr lvl="2"/>
            <a:r>
              <a:rPr lang="en-GB" dirty="0"/>
              <a:t>Came up with idea of Churches Memorial</a:t>
            </a:r>
          </a:p>
          <a:p>
            <a:pPr marL="0" lvl="2" indent="0">
              <a:buNone/>
            </a:pPr>
            <a:endParaRPr lang="en-GB" dirty="0"/>
          </a:p>
          <a:p>
            <a:pPr lvl="2"/>
            <a:r>
              <a:rPr lang="en-GB" dirty="0"/>
              <a:t>Discussed with Sidney Gulick of US Federal Council</a:t>
            </a:r>
          </a:p>
          <a:p>
            <a:pPr marL="0" lvl="2" indent="0">
              <a:buNone/>
            </a:pPr>
            <a:endParaRPr lang="en-GB" dirty="0"/>
          </a:p>
          <a:p>
            <a:pPr lvl="2"/>
            <a:r>
              <a:rPr lang="en-GB" dirty="0"/>
              <a:t>And Annie Hughes Griffiths of Welsh League of Nations Union</a:t>
            </a:r>
          </a:p>
        </p:txBody>
      </p:sp>
      <p:pic>
        <p:nvPicPr>
          <p:cNvPr id="7" name="Picture Placeholder 6" descr="A person in a suit and hat standing on a street&#10;&#10;AI-generated content may be incorrect.">
            <a:extLst>
              <a:ext uri="{FF2B5EF4-FFF2-40B4-BE49-F238E27FC236}">
                <a16:creationId xmlns:a16="http://schemas.microsoft.com/office/drawing/2014/main" id="{D007C869-9FA2-8691-0DA6-E52D1F012040}"/>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82742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A group of people standing outside with The Burghers of Calais in the background&#10;&#10;AI-generated content may be incorrect.">
            <a:extLst>
              <a:ext uri="{FF2B5EF4-FFF2-40B4-BE49-F238E27FC236}">
                <a16:creationId xmlns:a16="http://schemas.microsoft.com/office/drawing/2014/main" id="{CF9461D5-66B3-4CE0-507F-1582C1B0DB0F}"/>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solidFill>
            <a:srgbClr val="A3A3A3"/>
          </a:solidFill>
        </p:spPr>
      </p:pic>
      <p:sp>
        <p:nvSpPr>
          <p:cNvPr id="3" name="Text Placeholder 2">
            <a:extLst>
              <a:ext uri="{FF2B5EF4-FFF2-40B4-BE49-F238E27FC236}">
                <a16:creationId xmlns:a16="http://schemas.microsoft.com/office/drawing/2014/main" id="{1A4C6582-9DBD-8BB3-CA07-DF79A9DC354C}"/>
              </a:ext>
            </a:extLst>
          </p:cNvPr>
          <p:cNvSpPr>
            <a:spLocks noGrp="1"/>
          </p:cNvSpPr>
          <p:nvPr>
            <p:ph type="body" sz="quarter" idx="10"/>
          </p:nvPr>
        </p:nvSpPr>
        <p:spPr>
          <a:xfrm>
            <a:off x="763588" y="773112"/>
            <a:ext cx="7567611" cy="2363724"/>
          </a:xfrm>
        </p:spPr>
        <p:txBody>
          <a:bodyPr/>
          <a:lstStyle/>
          <a:p>
            <a:r>
              <a:rPr lang="en-GB" dirty="0"/>
              <a:t>The Campaign</a:t>
            </a:r>
          </a:p>
          <a:p>
            <a:pPr lvl="1"/>
            <a:r>
              <a:rPr lang="en-GB" dirty="0"/>
              <a:t>Countdown to Congress</a:t>
            </a:r>
          </a:p>
        </p:txBody>
      </p:sp>
      <p:sp>
        <p:nvSpPr>
          <p:cNvPr id="4" name="Text Placeholder 3">
            <a:extLst>
              <a:ext uri="{FF2B5EF4-FFF2-40B4-BE49-F238E27FC236}">
                <a16:creationId xmlns:a16="http://schemas.microsoft.com/office/drawing/2014/main" id="{685A3C93-9426-41F7-8010-3105D16F40AF}"/>
              </a:ext>
            </a:extLst>
          </p:cNvPr>
          <p:cNvSpPr>
            <a:spLocks noGrp="1"/>
          </p:cNvSpPr>
          <p:nvPr>
            <p:ph type="body" sz="quarter" idx="11"/>
          </p:nvPr>
        </p:nvSpPr>
        <p:spPr>
          <a:xfrm>
            <a:off x="10390188" y="801687"/>
            <a:ext cx="13246100" cy="2427287"/>
          </a:xfrm>
        </p:spPr>
        <p:txBody>
          <a:bodyPr/>
          <a:lstStyle/>
          <a:p>
            <a:r>
              <a:rPr lang="en-GB" dirty="0"/>
              <a:t>The whole campaign was drawn together in just 3 months, between the Sept 1925 League of Nations Assembly in Geneva, and the December 1925 gathering of the US Congress of Churches in Detroit. Led by Rev Gwilym Davies, with fundraising support of </a:t>
            </a:r>
          </a:p>
        </p:txBody>
      </p:sp>
      <p:pic>
        <p:nvPicPr>
          <p:cNvPr id="13" name="Picture Placeholder 12" descr="A page of a book&#10;&#10;AI-generated content may be incorrect.">
            <a:extLst>
              <a:ext uri="{FF2B5EF4-FFF2-40B4-BE49-F238E27FC236}">
                <a16:creationId xmlns:a16="http://schemas.microsoft.com/office/drawing/2014/main" id="{D4215914-1051-6BB6-614E-20ADF34F3945}"/>
              </a:ext>
            </a:extLst>
          </p:cNvPr>
          <p:cNvPicPr>
            <a:picLocks noGrp="1" noChangeAspect="1"/>
          </p:cNvPicPr>
          <p:nvPr>
            <p:ph type="pic" sz="quarter" idx="18"/>
          </p:nvPr>
        </p:nvPicPr>
        <p:blipFill>
          <a:blip r:embed="rId3" cstate="email">
            <a:extLst>
              <a:ext uri="{28A0092B-C50C-407E-A947-70E740481C1C}">
                <a14:useLocalDpi xmlns:a14="http://schemas.microsoft.com/office/drawing/2010/main"/>
              </a:ext>
            </a:extLst>
          </a:blip>
          <a:srcRect/>
          <a:stretch>
            <a:fillRect/>
          </a:stretch>
        </p:blipFill>
        <p:spPr>
          <a:solidFill>
            <a:schemeClr val="tx2"/>
          </a:solidFill>
        </p:spPr>
      </p:pic>
      <p:pic>
        <p:nvPicPr>
          <p:cNvPr id="5" name="Picture Placeholder 4" descr="A book with gold text&#10;&#10;AI-generated content may be incorrect.">
            <a:extLst>
              <a:ext uri="{FF2B5EF4-FFF2-40B4-BE49-F238E27FC236}">
                <a16:creationId xmlns:a16="http://schemas.microsoft.com/office/drawing/2014/main" id="{912C279D-6B93-27EC-6956-B4EA311ADCAB}"/>
              </a:ext>
            </a:extLst>
          </p:cNvPr>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a:stretch>
            <a:fillRect/>
          </a:stretch>
        </p:blipFill>
        <p:spPr>
          <a:solidFill>
            <a:schemeClr val="tx2"/>
          </a:solidFill>
        </p:spPr>
      </p:pic>
      <p:sp>
        <p:nvSpPr>
          <p:cNvPr id="8" name="Text Placeholder 7">
            <a:extLst>
              <a:ext uri="{FF2B5EF4-FFF2-40B4-BE49-F238E27FC236}">
                <a16:creationId xmlns:a16="http://schemas.microsoft.com/office/drawing/2014/main" id="{56483FF5-2C8B-A8D0-84F9-C0B1B5BEBB78}"/>
              </a:ext>
            </a:extLst>
          </p:cNvPr>
          <p:cNvSpPr>
            <a:spLocks noGrp="1"/>
          </p:cNvSpPr>
          <p:nvPr>
            <p:ph type="body" sz="quarter" idx="21"/>
          </p:nvPr>
        </p:nvSpPr>
        <p:spPr>
          <a:xfrm>
            <a:off x="763589" y="4267200"/>
            <a:ext cx="5526087" cy="2590801"/>
          </a:xfrm>
        </p:spPr>
        <p:txBody>
          <a:bodyPr/>
          <a:lstStyle/>
          <a:p>
            <a:r>
              <a:rPr lang="en-GB" dirty="0"/>
              <a:t>League Assembly, Geneva</a:t>
            </a:r>
          </a:p>
          <a:p>
            <a:pPr lvl="1"/>
            <a:r>
              <a:rPr lang="en-GB" dirty="0"/>
              <a:t>Prof Webster, Annie Hughes Griffiths &amp; Sidney Gulick</a:t>
            </a:r>
          </a:p>
          <a:p>
            <a:endParaRPr lang="en-GB" dirty="0"/>
          </a:p>
        </p:txBody>
      </p:sp>
      <p:sp>
        <p:nvSpPr>
          <p:cNvPr id="9" name="Text Placeholder 8">
            <a:extLst>
              <a:ext uri="{FF2B5EF4-FFF2-40B4-BE49-F238E27FC236}">
                <a16:creationId xmlns:a16="http://schemas.microsoft.com/office/drawing/2014/main" id="{56D6801E-73FC-9EAE-B11F-8A4CB0CFA497}"/>
              </a:ext>
            </a:extLst>
          </p:cNvPr>
          <p:cNvSpPr>
            <a:spLocks noGrp="1"/>
          </p:cNvSpPr>
          <p:nvPr>
            <p:ph type="body" sz="quarter" idx="22"/>
          </p:nvPr>
        </p:nvSpPr>
        <p:spPr>
          <a:xfrm>
            <a:off x="6545793" y="4857751"/>
            <a:ext cx="5526087" cy="2000250"/>
          </a:xfrm>
        </p:spPr>
        <p:txBody>
          <a:bodyPr/>
          <a:lstStyle/>
          <a:p>
            <a:r>
              <a:rPr lang="en-GB" dirty="0"/>
              <a:t>The Declaration</a:t>
            </a:r>
          </a:p>
          <a:p>
            <a:pPr lvl="1"/>
            <a:r>
              <a:rPr lang="en-GB" dirty="0"/>
              <a:t>Drawn up by the WEAC</a:t>
            </a:r>
          </a:p>
          <a:p>
            <a:endParaRPr lang="en-GB" dirty="0"/>
          </a:p>
        </p:txBody>
      </p:sp>
      <p:sp>
        <p:nvSpPr>
          <p:cNvPr id="10" name="Text Placeholder 9">
            <a:extLst>
              <a:ext uri="{FF2B5EF4-FFF2-40B4-BE49-F238E27FC236}">
                <a16:creationId xmlns:a16="http://schemas.microsoft.com/office/drawing/2014/main" id="{14B1E76D-1A64-5DEF-B8F3-DF12B38FE2FA}"/>
              </a:ext>
            </a:extLst>
          </p:cNvPr>
          <p:cNvSpPr>
            <a:spLocks noGrp="1"/>
          </p:cNvSpPr>
          <p:nvPr>
            <p:ph type="body" sz="quarter" idx="23"/>
          </p:nvPr>
        </p:nvSpPr>
        <p:spPr>
          <a:xfrm>
            <a:off x="12327997" y="4857751"/>
            <a:ext cx="5526087" cy="2000250"/>
          </a:xfrm>
        </p:spPr>
        <p:txBody>
          <a:bodyPr/>
          <a:lstStyle/>
          <a:p>
            <a:r>
              <a:rPr lang="en-GB" dirty="0"/>
              <a:t>The Signatories</a:t>
            </a:r>
          </a:p>
          <a:p>
            <a:pPr lvl="1"/>
            <a:r>
              <a:rPr lang="en-GB" dirty="0"/>
              <a:t>Gathered by Correspondence</a:t>
            </a:r>
          </a:p>
          <a:p>
            <a:endParaRPr lang="en-GB" dirty="0"/>
          </a:p>
        </p:txBody>
      </p:sp>
      <p:sp>
        <p:nvSpPr>
          <p:cNvPr id="11" name="Text Placeholder 10">
            <a:extLst>
              <a:ext uri="{FF2B5EF4-FFF2-40B4-BE49-F238E27FC236}">
                <a16:creationId xmlns:a16="http://schemas.microsoft.com/office/drawing/2014/main" id="{0609A785-B47F-2E73-F1F6-761D87BD5D64}"/>
              </a:ext>
            </a:extLst>
          </p:cNvPr>
          <p:cNvSpPr>
            <a:spLocks noGrp="1"/>
          </p:cNvSpPr>
          <p:nvPr>
            <p:ph type="body" sz="quarter" idx="24"/>
          </p:nvPr>
        </p:nvSpPr>
        <p:spPr>
          <a:xfrm>
            <a:off x="18110201" y="4857751"/>
            <a:ext cx="5526087" cy="2000250"/>
          </a:xfrm>
        </p:spPr>
        <p:txBody>
          <a:bodyPr/>
          <a:lstStyle/>
          <a:p>
            <a:r>
              <a:rPr lang="en-GB" dirty="0"/>
              <a:t>The Memorial</a:t>
            </a:r>
          </a:p>
          <a:p>
            <a:pPr lvl="1"/>
            <a:r>
              <a:rPr lang="en-GB" dirty="0"/>
              <a:t>Crafted by Welsh School of Arts &amp; Crafts</a:t>
            </a:r>
          </a:p>
          <a:p>
            <a:endParaRPr lang="en-GB" dirty="0"/>
          </a:p>
        </p:txBody>
      </p:sp>
      <p:pic>
        <p:nvPicPr>
          <p:cNvPr id="17" name="Picture Placeholder 16" descr="A close up of a document&#10;&#10;AI-generated content may be incorrect.">
            <a:extLst>
              <a:ext uri="{FF2B5EF4-FFF2-40B4-BE49-F238E27FC236}">
                <a16:creationId xmlns:a16="http://schemas.microsoft.com/office/drawing/2014/main" id="{89F6B715-2E55-DD10-7240-3CCA1EFB08FE}"/>
              </a:ext>
            </a:extLst>
          </p:cNvPr>
          <p:cNvPicPr>
            <a:picLocks noGrp="1" noChangeAspect="1"/>
          </p:cNvPicPr>
          <p:nvPr>
            <p:ph type="pic" sz="quarter" idx="19"/>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34485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8B07D25-FB22-AEAF-BCFC-64962AC01FA0}"/>
            </a:ext>
          </a:extLst>
        </p:cNvPr>
        <p:cNvGrpSpPr/>
        <p:nvPr/>
      </p:nvGrpSpPr>
      <p:grpSpPr>
        <a:xfrm>
          <a:off x="0" y="0"/>
          <a:ext cx="0" cy="0"/>
          <a:chOff x="0" y="0"/>
          <a:chExt cx="0" cy="0"/>
        </a:xfrm>
      </p:grpSpPr>
    </p:spTree>
    <p:extLst>
      <p:ext uri="{BB962C8B-B14F-4D97-AF65-F5344CB8AC3E}">
        <p14:creationId xmlns:p14="http://schemas.microsoft.com/office/powerpoint/2010/main" val="2647361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9B22B9B-5ED2-697F-E412-46C559325D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A07878-A6B8-B7F5-7ECD-9BDB4D2B373F}"/>
              </a:ext>
            </a:extLst>
          </p:cNvPr>
          <p:cNvSpPr txBox="1"/>
          <p:nvPr/>
        </p:nvSpPr>
        <p:spPr>
          <a:xfrm>
            <a:off x="2183606" y="11938000"/>
            <a:ext cx="10007600" cy="1200329"/>
          </a:xfrm>
          <a:prstGeom prst="rect">
            <a:avLst/>
          </a:prstGeom>
          <a:solidFill>
            <a:schemeClr val="tx1">
              <a:alpha val="65000"/>
            </a:schemeClr>
          </a:solidFill>
        </p:spPr>
        <p:txBody>
          <a:bodyPr wrap="square" rtlCol="0">
            <a:spAutoFit/>
          </a:bodyPr>
          <a:lstStyle/>
          <a:p>
            <a:r>
              <a:rPr lang="en-US" sz="7200" dirty="0">
                <a:solidFill>
                  <a:schemeClr val="bg1"/>
                </a:solidFill>
                <a:hlinkClick r:id="rId3">
                  <a:extLst>
                    <a:ext uri="{A12FA001-AC4F-418D-AE19-62706E023703}">
                      <ahyp:hlinkClr xmlns:ahyp="http://schemas.microsoft.com/office/drawing/2018/hyperlinkcolor" val="tx"/>
                    </a:ext>
                  </a:extLst>
                </a:hlinkClick>
              </a:rPr>
              <a:t> </a:t>
            </a:r>
            <a:r>
              <a:rPr lang="en-US" sz="7200" dirty="0">
                <a:solidFill>
                  <a:schemeClr val="bg1"/>
                </a:solidFill>
                <a:hlinkClick r:id="rId4">
                  <a:extLst>
                    <a:ext uri="{A12FA001-AC4F-418D-AE19-62706E023703}">
                      <ahyp:hlinkClr xmlns:ahyp="http://schemas.microsoft.com/office/drawing/2018/hyperlinkcolor" val="tx"/>
                    </a:ext>
                  </a:extLst>
                </a:hlinkClick>
              </a:rPr>
              <a:t>View Declaration online</a:t>
            </a:r>
            <a:endParaRPr lang="en-US" sz="7200" dirty="0">
              <a:solidFill>
                <a:schemeClr val="bg1"/>
              </a:solidFill>
            </a:endParaRPr>
          </a:p>
        </p:txBody>
      </p:sp>
    </p:spTree>
    <p:extLst>
      <p:ext uri="{BB962C8B-B14F-4D97-AF65-F5344CB8AC3E}">
        <p14:creationId xmlns:p14="http://schemas.microsoft.com/office/powerpoint/2010/main" val="3529329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795B8B8-4040-2B39-F995-63CC631C543D}"/>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3E9790E6-BFAC-5E1F-BA60-EDC886647CE8}"/>
              </a:ext>
            </a:extLst>
          </p:cNvPr>
          <p:cNvSpPr txBox="1"/>
          <p:nvPr/>
        </p:nvSpPr>
        <p:spPr>
          <a:xfrm>
            <a:off x="2183606" y="11963400"/>
            <a:ext cx="10007600" cy="1200329"/>
          </a:xfrm>
          <a:prstGeom prst="rect">
            <a:avLst/>
          </a:prstGeom>
          <a:solidFill>
            <a:schemeClr val="tx1">
              <a:alpha val="44000"/>
            </a:schemeClr>
          </a:solidFill>
        </p:spPr>
        <p:txBody>
          <a:bodyPr wrap="square" rtlCol="0">
            <a:spAutoFit/>
          </a:bodyPr>
          <a:lstStyle/>
          <a:p>
            <a:r>
              <a:rPr lang="en-US" sz="7200" dirty="0">
                <a:solidFill>
                  <a:schemeClr val="bg1"/>
                </a:solidFill>
                <a:hlinkClick r:id="rId3">
                  <a:extLst>
                    <a:ext uri="{A12FA001-AC4F-418D-AE19-62706E023703}">
                      <ahyp:hlinkClr xmlns:ahyp="http://schemas.microsoft.com/office/drawing/2018/hyperlinkcolor" val="tx"/>
                    </a:ext>
                  </a:extLst>
                </a:hlinkClick>
              </a:rPr>
              <a:t> View Signatories</a:t>
            </a:r>
            <a:r>
              <a:rPr lang="en-US" sz="7200" dirty="0">
                <a:solidFill>
                  <a:schemeClr val="bg1"/>
                </a:solidFill>
              </a:rPr>
              <a:t> online</a:t>
            </a:r>
          </a:p>
        </p:txBody>
      </p:sp>
    </p:spTree>
    <p:extLst>
      <p:ext uri="{BB962C8B-B14F-4D97-AF65-F5344CB8AC3E}">
        <p14:creationId xmlns:p14="http://schemas.microsoft.com/office/powerpoint/2010/main" val="2257734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DAD6A-E6D8-CA0B-3920-3E45BC3A2D45}"/>
            </a:ext>
          </a:extLst>
        </p:cNvPr>
        <p:cNvGrpSpPr/>
        <p:nvPr/>
      </p:nvGrpSpPr>
      <p:grpSpPr>
        <a:xfrm>
          <a:off x="0" y="0"/>
          <a:ext cx="0" cy="0"/>
          <a:chOff x="0" y="0"/>
          <a:chExt cx="0" cy="0"/>
        </a:xfrm>
      </p:grpSpPr>
      <p:pic>
        <p:nvPicPr>
          <p:cNvPr id="5" name="Picture Placeholder 4" descr="A person wearing glasses and vest&#10;&#10;AI-generated content may be incorrect.">
            <a:extLst>
              <a:ext uri="{FF2B5EF4-FFF2-40B4-BE49-F238E27FC236}">
                <a16:creationId xmlns:a16="http://schemas.microsoft.com/office/drawing/2014/main" id="{5788C393-F0A3-E50A-AA68-D81E3096F3B6}"/>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solidFill>
            <a:schemeClr val="tx2"/>
          </a:solidFill>
        </p:spPr>
      </p:pic>
      <p:sp>
        <p:nvSpPr>
          <p:cNvPr id="2" name="Text Placeholder 1">
            <a:extLst>
              <a:ext uri="{FF2B5EF4-FFF2-40B4-BE49-F238E27FC236}">
                <a16:creationId xmlns:a16="http://schemas.microsoft.com/office/drawing/2014/main" id="{13050869-97B2-5371-FDB8-6B76F72EA0CB}"/>
              </a:ext>
            </a:extLst>
          </p:cNvPr>
          <p:cNvSpPr>
            <a:spLocks noGrp="1"/>
          </p:cNvSpPr>
          <p:nvPr>
            <p:ph type="body" sz="quarter" idx="10"/>
          </p:nvPr>
        </p:nvSpPr>
        <p:spPr>
          <a:xfrm>
            <a:off x="763589" y="773112"/>
            <a:ext cx="5651500" cy="2363724"/>
          </a:xfrm>
        </p:spPr>
        <p:txBody>
          <a:bodyPr/>
          <a:lstStyle/>
          <a:p>
            <a:r>
              <a:rPr lang="en-GB" dirty="0"/>
              <a:t>Signatories</a:t>
            </a:r>
          </a:p>
          <a:p>
            <a:pPr lvl="1"/>
            <a:r>
              <a:rPr lang="en-GB" dirty="0"/>
              <a:t>1925 Leaders of Religion in Wales</a:t>
            </a:r>
          </a:p>
        </p:txBody>
      </p:sp>
      <p:sp>
        <p:nvSpPr>
          <p:cNvPr id="3" name="Text Placeholder 2">
            <a:extLst>
              <a:ext uri="{FF2B5EF4-FFF2-40B4-BE49-F238E27FC236}">
                <a16:creationId xmlns:a16="http://schemas.microsoft.com/office/drawing/2014/main" id="{E580F75B-55B8-E40B-9CDB-E78851F0AAFE}"/>
              </a:ext>
            </a:extLst>
          </p:cNvPr>
          <p:cNvSpPr>
            <a:spLocks noGrp="1"/>
          </p:cNvSpPr>
          <p:nvPr>
            <p:ph type="body" sz="quarter" idx="11"/>
          </p:nvPr>
        </p:nvSpPr>
        <p:spPr>
          <a:xfrm>
            <a:off x="763587" y="6172200"/>
            <a:ext cx="5651501" cy="6914249"/>
          </a:xfrm>
        </p:spPr>
        <p:txBody>
          <a:bodyPr/>
          <a:lstStyle/>
          <a:p>
            <a:r>
              <a:rPr lang="en-GB" dirty="0"/>
              <a:t>Of the 22 signatories, we have so far found 5 Portraits:</a:t>
            </a:r>
          </a:p>
          <a:p>
            <a:endParaRPr lang="en-GB" dirty="0"/>
          </a:p>
          <a:p>
            <a:pPr marL="571500" indent="-571500">
              <a:buFont typeface="Arial" panose="020B0604020202020204" pitchFamily="34" charset="0"/>
              <a:buChar char="•"/>
            </a:pPr>
            <a:r>
              <a:rPr lang="en-GB" dirty="0"/>
              <a:t>John Owen, Bishop of St David’s</a:t>
            </a:r>
          </a:p>
          <a:p>
            <a:pPr marL="571500" indent="-571500">
              <a:buFont typeface="Arial" panose="020B0604020202020204" pitchFamily="34" charset="0"/>
              <a:buChar char="•"/>
            </a:pPr>
            <a:r>
              <a:rPr lang="en-GB" dirty="0"/>
              <a:t>Charles Green, Bishop of Monmouth</a:t>
            </a:r>
          </a:p>
          <a:p>
            <a:pPr marL="571500" indent="-571500">
              <a:buFont typeface="Arial" panose="020B0604020202020204" pitchFamily="34" charset="0"/>
              <a:buChar char="•"/>
            </a:pPr>
            <a:r>
              <a:rPr lang="en-GB" dirty="0"/>
              <a:t>Rev E Edmunds, Baptists Union of Wales &amp; Mon</a:t>
            </a:r>
          </a:p>
          <a:p>
            <a:pPr marL="571500" indent="-571500">
              <a:buFont typeface="Arial" panose="020B0604020202020204" pitchFamily="34" charset="0"/>
              <a:buChar char="•"/>
            </a:pPr>
            <a:r>
              <a:rPr lang="en-GB" dirty="0"/>
              <a:t>Will Ifan, Baptists Union of Wales &amp; Mon</a:t>
            </a:r>
          </a:p>
          <a:p>
            <a:pPr marL="571500" indent="-571500">
              <a:buFont typeface="Arial" panose="020B0604020202020204" pitchFamily="34" charset="0"/>
              <a:buChar char="•"/>
            </a:pPr>
            <a:r>
              <a:rPr lang="en-GB" dirty="0"/>
              <a:t>Pro D Morgan Lewis, South Wales English Congregational Union</a:t>
            </a:r>
          </a:p>
        </p:txBody>
      </p:sp>
      <p:pic>
        <p:nvPicPr>
          <p:cNvPr id="7" name="Picture Placeholder 6" descr="A person in a religious outfit&#10;&#10;AI-generated content may be incorrect.">
            <a:extLst>
              <a:ext uri="{FF2B5EF4-FFF2-40B4-BE49-F238E27FC236}">
                <a16:creationId xmlns:a16="http://schemas.microsoft.com/office/drawing/2014/main" id="{773DEC96-6A3C-9FD0-EEE6-328AFD4B6286}"/>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a:solidFill>
            <a:schemeClr val="tx2"/>
          </a:solidFill>
        </p:spPr>
      </p:pic>
      <p:pic>
        <p:nvPicPr>
          <p:cNvPr id="9" name="Picture Placeholder 8" descr="A person with a mustache&#10;&#10;AI-generated content may be incorrect.">
            <a:extLst>
              <a:ext uri="{FF2B5EF4-FFF2-40B4-BE49-F238E27FC236}">
                <a16:creationId xmlns:a16="http://schemas.microsoft.com/office/drawing/2014/main" id="{4B8015B3-20F5-8DBA-0BF5-9475FDB7578B}"/>
              </a:ext>
            </a:extLst>
          </p:cNvPr>
          <p:cNvPicPr>
            <a:picLocks noGrp="1" noChangeAspect="1"/>
          </p:cNvPicPr>
          <p:nvPr>
            <p:ph type="pic" sz="quarter" idx="17"/>
          </p:nvPr>
        </p:nvPicPr>
        <p:blipFill>
          <a:blip r:embed="rId4" cstate="email">
            <a:extLst>
              <a:ext uri="{28A0092B-C50C-407E-A947-70E740481C1C}">
                <a14:useLocalDpi xmlns:a14="http://schemas.microsoft.com/office/drawing/2010/main"/>
              </a:ext>
            </a:extLst>
          </a:blip>
          <a:srcRect/>
          <a:stretch>
            <a:fillRect/>
          </a:stretch>
        </p:blipFill>
        <p:spPr>
          <a:solidFill>
            <a:schemeClr val="tx2"/>
          </a:solidFill>
        </p:spPr>
      </p:pic>
      <p:pic>
        <p:nvPicPr>
          <p:cNvPr id="11" name="Picture Placeholder 10" descr="A person wearing a collared shirt and glasses&#10;&#10;AI-generated content may be incorrect.">
            <a:extLst>
              <a:ext uri="{FF2B5EF4-FFF2-40B4-BE49-F238E27FC236}">
                <a16:creationId xmlns:a16="http://schemas.microsoft.com/office/drawing/2014/main" id="{77F63D98-8FC5-9222-A839-20D202A3F70F}"/>
              </a:ext>
            </a:extLst>
          </p:cNvPr>
          <p:cNvPicPr>
            <a:picLocks noGrp="1" noChangeAspect="1"/>
          </p:cNvPicPr>
          <p:nvPr>
            <p:ph type="pic" sz="quarter" idx="18"/>
          </p:nvPr>
        </p:nvPicPr>
        <p:blipFill>
          <a:blip r:embed="rId5" cstate="email">
            <a:extLst>
              <a:ext uri="{28A0092B-C50C-407E-A947-70E740481C1C}">
                <a14:useLocalDpi xmlns:a14="http://schemas.microsoft.com/office/drawing/2010/main"/>
              </a:ext>
            </a:extLst>
          </a:blip>
          <a:srcRect/>
          <a:stretch>
            <a:fillRect/>
          </a:stretch>
        </p:blipFill>
        <p:spPr>
          <a:solidFill>
            <a:schemeClr val="tx2"/>
          </a:solidFill>
        </p:spPr>
      </p:pic>
      <p:pic>
        <p:nvPicPr>
          <p:cNvPr id="13" name="Picture Placeholder 12" descr="A person in a suit and tie&#10;&#10;AI-generated content may be incorrect.">
            <a:extLst>
              <a:ext uri="{FF2B5EF4-FFF2-40B4-BE49-F238E27FC236}">
                <a16:creationId xmlns:a16="http://schemas.microsoft.com/office/drawing/2014/main" id="{84F09429-D98B-1019-A1EA-448F35CD4FA9}"/>
              </a:ext>
            </a:extLst>
          </p:cNvPr>
          <p:cNvPicPr>
            <a:picLocks noGrp="1" noChangeAspect="1"/>
          </p:cNvPicPr>
          <p:nvPr>
            <p:ph type="pic" sz="quarter" idx="19"/>
          </p:nvPr>
        </p:nvPicPr>
        <p:blipFill>
          <a:blip r:embed="rId6" cstate="email">
            <a:extLst>
              <a:ext uri="{28A0092B-C50C-407E-A947-70E740481C1C}">
                <a14:useLocalDpi xmlns:a14="http://schemas.microsoft.com/office/drawing/2010/main"/>
              </a:ext>
            </a:extLst>
          </a:blip>
          <a:srcRect/>
          <a:stretch>
            <a:fillRect/>
          </a:stretch>
        </p:blipFill>
        <p:spPr>
          <a:solidFill>
            <a:schemeClr val="tx2"/>
          </a:solidFill>
        </p:spPr>
      </p:pic>
      <p:pic>
        <p:nvPicPr>
          <p:cNvPr id="15" name="Picture Placeholder 14" descr="A close up of a document&#10;&#10;AI-generated content may be incorrect.">
            <a:extLst>
              <a:ext uri="{FF2B5EF4-FFF2-40B4-BE49-F238E27FC236}">
                <a16:creationId xmlns:a16="http://schemas.microsoft.com/office/drawing/2014/main" id="{928170BA-F995-56E1-8701-74D6E1A27C16}"/>
              </a:ext>
            </a:extLst>
          </p:cNvPr>
          <p:cNvPicPr>
            <a:picLocks noGrp="1" noChangeAspect="1"/>
          </p:cNvPicPr>
          <p:nvPr>
            <p:ph type="pic" sz="quarter" idx="20"/>
          </p:nvPr>
        </p:nvPicPr>
        <p:blipFill>
          <a:blip r:embed="rId7" cstate="email">
            <a:extLst>
              <a:ext uri="{28A0092B-C50C-407E-A947-70E740481C1C}">
                <a14:useLocalDpi xmlns:a14="http://schemas.microsoft.com/office/drawing/2010/main"/>
              </a:ext>
            </a:extLst>
          </a:blip>
          <a:srcRect/>
          <a:stretch>
            <a:fillRect/>
          </a:stretch>
        </p:blipFill>
        <p:spPr>
          <a:xfrm rot="5400000">
            <a:off x="17889538" y="7208838"/>
            <a:ext cx="5969000" cy="5527675"/>
          </a:xfrm>
          <a:solidFill>
            <a:schemeClr val="tx2"/>
          </a:solidFill>
        </p:spPr>
      </p:pic>
    </p:spTree>
    <p:extLst>
      <p:ext uri="{BB962C8B-B14F-4D97-AF65-F5344CB8AC3E}">
        <p14:creationId xmlns:p14="http://schemas.microsoft.com/office/powerpoint/2010/main" val="1706820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8817-7CC5-D1C9-22F4-1DFAA164AB8E}"/>
              </a:ext>
            </a:extLst>
          </p:cNvPr>
          <p:cNvSpPr>
            <a:spLocks noGrp="1"/>
          </p:cNvSpPr>
          <p:nvPr>
            <p:ph type="title"/>
          </p:nvPr>
        </p:nvSpPr>
        <p:spPr>
          <a:xfrm>
            <a:off x="763588" y="969060"/>
            <a:ext cx="22855237" cy="9819996"/>
          </a:xfrm>
        </p:spPr>
        <p:txBody>
          <a:bodyPr/>
          <a:lstStyle/>
          <a:p>
            <a:r>
              <a:rPr lang="en-GB" sz="13000" dirty="0"/>
              <a:t>“With you, we believe in </a:t>
            </a:r>
            <a:br>
              <a:rPr lang="en-GB" sz="13000" dirty="0"/>
            </a:br>
            <a:r>
              <a:rPr lang="en-GB" sz="16000" b="1" dirty="0"/>
              <a:t>equal rights for all races…</a:t>
            </a:r>
            <a:br>
              <a:rPr lang="en-GB" sz="15000" b="1" dirty="0"/>
            </a:br>
            <a:r>
              <a:rPr lang="en-GB" sz="13000" b="1" dirty="0"/>
              <a:t>w</a:t>
            </a:r>
            <a:r>
              <a:rPr lang="en-GB" sz="13000" dirty="0"/>
              <a:t>ith you, we believe in </a:t>
            </a:r>
            <a:br>
              <a:rPr lang="en-GB" sz="13000" dirty="0"/>
            </a:br>
            <a:r>
              <a:rPr lang="en-GB" sz="16000" dirty="0"/>
              <a:t>a </a:t>
            </a:r>
            <a:r>
              <a:rPr lang="en-GB" sz="16000" b="1" dirty="0"/>
              <a:t>warless world… </a:t>
            </a:r>
            <a:br>
              <a:rPr lang="en-GB" sz="13000" b="1" dirty="0"/>
            </a:br>
            <a:r>
              <a:rPr lang="en-GB" sz="13000" dirty="0"/>
              <a:t>and with you, we would dedicate ourselves to its achievement.”</a:t>
            </a:r>
          </a:p>
        </p:txBody>
      </p:sp>
      <p:sp>
        <p:nvSpPr>
          <p:cNvPr id="5" name="Text Placeholder 4">
            <a:extLst>
              <a:ext uri="{FF2B5EF4-FFF2-40B4-BE49-F238E27FC236}">
                <a16:creationId xmlns:a16="http://schemas.microsoft.com/office/drawing/2014/main" id="{4182DC36-348D-84A6-8729-13E43634E19F}"/>
              </a:ext>
            </a:extLst>
          </p:cNvPr>
          <p:cNvSpPr>
            <a:spLocks noGrp="1"/>
          </p:cNvSpPr>
          <p:nvPr>
            <p:ph type="body" sz="quarter" idx="10"/>
          </p:nvPr>
        </p:nvSpPr>
        <p:spPr>
          <a:xfrm>
            <a:off x="2564607" y="12099240"/>
            <a:ext cx="9626599" cy="1295400"/>
          </a:xfrm>
        </p:spPr>
        <p:txBody>
          <a:bodyPr/>
          <a:lstStyle/>
          <a:p>
            <a:r>
              <a:rPr lang="en-GB" dirty="0"/>
              <a:t>Welsh Churches Peace Memorial 1925</a:t>
            </a:r>
          </a:p>
          <a:p>
            <a:pPr lvl="1"/>
            <a:r>
              <a:rPr lang="en-GB" dirty="0"/>
              <a:t>Declaration Statement</a:t>
            </a:r>
          </a:p>
          <a:p>
            <a:endParaRPr lang="en-GB" dirty="0"/>
          </a:p>
        </p:txBody>
      </p:sp>
    </p:spTree>
    <p:extLst>
      <p:ext uri="{BB962C8B-B14F-4D97-AF65-F5344CB8AC3E}">
        <p14:creationId xmlns:p14="http://schemas.microsoft.com/office/powerpoint/2010/main" val="906585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7B69-DAAE-E665-48E7-C3ADA3621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479D5-7242-DA69-E656-69167DE493A1}"/>
              </a:ext>
            </a:extLst>
          </p:cNvPr>
          <p:cNvSpPr>
            <a:spLocks noGrp="1"/>
          </p:cNvSpPr>
          <p:nvPr>
            <p:ph type="title"/>
          </p:nvPr>
        </p:nvSpPr>
        <p:spPr>
          <a:xfrm>
            <a:off x="2133599" y="2538072"/>
            <a:ext cx="21663025" cy="3758529"/>
          </a:xfrm>
        </p:spPr>
        <p:txBody>
          <a:bodyPr/>
          <a:lstStyle/>
          <a:p>
            <a:r>
              <a:rPr lang="en-GB" dirty="0"/>
              <a:t>Postcards from a 1925 </a:t>
            </a:r>
            <a:br>
              <a:rPr lang="en-GB" dirty="0"/>
            </a:br>
            <a:r>
              <a:rPr lang="en-GB" dirty="0"/>
              <a:t>Peace Mission</a:t>
            </a:r>
          </a:p>
        </p:txBody>
      </p:sp>
      <p:sp>
        <p:nvSpPr>
          <p:cNvPr id="10" name="Text Placeholder 9">
            <a:extLst>
              <a:ext uri="{FF2B5EF4-FFF2-40B4-BE49-F238E27FC236}">
                <a16:creationId xmlns:a16="http://schemas.microsoft.com/office/drawing/2014/main" id="{3205398E-B7F2-FD36-1F29-5E39B40FCAF7}"/>
              </a:ext>
            </a:extLst>
          </p:cNvPr>
          <p:cNvSpPr>
            <a:spLocks noGrp="1"/>
          </p:cNvSpPr>
          <p:nvPr>
            <p:ph type="body" sz="quarter" idx="11"/>
          </p:nvPr>
        </p:nvSpPr>
        <p:spPr>
          <a:xfrm>
            <a:off x="760413" y="722021"/>
            <a:ext cx="11429999" cy="738664"/>
          </a:xfrm>
        </p:spPr>
        <p:txBody>
          <a:bodyPr/>
          <a:lstStyle/>
          <a:p>
            <a:r>
              <a:rPr lang="en-GB" dirty="0"/>
              <a:t>Document Title</a:t>
            </a:r>
          </a:p>
          <a:p>
            <a:pPr lvl="1"/>
            <a:r>
              <a:rPr lang="en-GB" dirty="0"/>
              <a:t>October 2025</a:t>
            </a:r>
          </a:p>
        </p:txBody>
      </p:sp>
      <p:sp>
        <p:nvSpPr>
          <p:cNvPr id="7" name="Subtitle 6">
            <a:extLst>
              <a:ext uri="{FF2B5EF4-FFF2-40B4-BE49-F238E27FC236}">
                <a16:creationId xmlns:a16="http://schemas.microsoft.com/office/drawing/2014/main" id="{98CC3A07-28D5-B816-7D55-BC13F0692AA5}"/>
              </a:ext>
            </a:extLst>
          </p:cNvPr>
          <p:cNvSpPr>
            <a:spLocks noGrp="1"/>
          </p:cNvSpPr>
          <p:nvPr>
            <p:ph type="subTitle" idx="12"/>
          </p:nvPr>
        </p:nvSpPr>
        <p:spPr>
          <a:xfrm>
            <a:off x="2133599" y="11132518"/>
            <a:ext cx="10234614" cy="738664"/>
          </a:xfrm>
        </p:spPr>
        <p:txBody>
          <a:bodyPr/>
          <a:lstStyle/>
          <a:p>
            <a:r>
              <a:rPr lang="en-GB" dirty="0"/>
              <a:t>1925 Diary of the Rev Gwilym Davies</a:t>
            </a:r>
          </a:p>
        </p:txBody>
      </p:sp>
    </p:spTree>
    <p:extLst>
      <p:ext uri="{BB962C8B-B14F-4D97-AF65-F5344CB8AC3E}">
        <p14:creationId xmlns:p14="http://schemas.microsoft.com/office/powerpoint/2010/main" val="30647057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3E70BFB-0499-5CDA-B5D6-FF6E98133C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84AFE7-7C01-FF44-CDC8-113F3FCC551D}"/>
              </a:ext>
            </a:extLst>
          </p:cNvPr>
          <p:cNvSpPr>
            <a:spLocks noGrp="1"/>
          </p:cNvSpPr>
          <p:nvPr>
            <p:ph type="title"/>
          </p:nvPr>
        </p:nvSpPr>
        <p:spPr>
          <a:xfrm>
            <a:off x="2133599" y="8610600"/>
            <a:ext cx="10795001" cy="2461201"/>
          </a:xfrm>
          <a:solidFill>
            <a:schemeClr val="accent2">
              <a:lumMod val="50000"/>
              <a:alpha val="45000"/>
            </a:schemeClr>
          </a:solidFill>
        </p:spPr>
        <p:txBody>
          <a:bodyPr/>
          <a:lstStyle/>
          <a:p>
            <a:r>
              <a:rPr lang="en-GB" dirty="0"/>
              <a:t> Southampton</a:t>
            </a:r>
          </a:p>
        </p:txBody>
      </p:sp>
      <p:sp>
        <p:nvSpPr>
          <p:cNvPr id="10" name="Text Placeholder 9">
            <a:extLst>
              <a:ext uri="{FF2B5EF4-FFF2-40B4-BE49-F238E27FC236}">
                <a16:creationId xmlns:a16="http://schemas.microsoft.com/office/drawing/2014/main" id="{44E67F14-E686-DF82-9963-6A29A58F57AA}"/>
              </a:ext>
            </a:extLst>
          </p:cNvPr>
          <p:cNvSpPr>
            <a:spLocks noGrp="1"/>
          </p:cNvSpPr>
          <p:nvPr>
            <p:ph type="body" sz="quarter" idx="11"/>
          </p:nvPr>
        </p:nvSpPr>
        <p:spPr>
          <a:xfrm>
            <a:off x="760413" y="722021"/>
            <a:ext cx="11429999" cy="738664"/>
          </a:xfrm>
        </p:spPr>
        <p:txBody>
          <a:bodyPr/>
          <a:lstStyle/>
          <a:p>
            <a:r>
              <a:rPr lang="en-GB" dirty="0"/>
              <a:t>Document Title</a:t>
            </a:r>
          </a:p>
          <a:p>
            <a:pPr lvl="1"/>
            <a:r>
              <a:rPr lang="en-GB" dirty="0"/>
              <a:t>October 2025</a:t>
            </a:r>
          </a:p>
        </p:txBody>
      </p:sp>
      <p:sp>
        <p:nvSpPr>
          <p:cNvPr id="7" name="Subtitle 6">
            <a:extLst>
              <a:ext uri="{FF2B5EF4-FFF2-40B4-BE49-F238E27FC236}">
                <a16:creationId xmlns:a16="http://schemas.microsoft.com/office/drawing/2014/main" id="{B57FBC08-9C95-AFC9-E1AC-2967F315058D}"/>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290068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3F21F-CE4D-9DAC-3567-51797CF12C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FC807C-081E-0E43-7F75-3FD0549A5FA8}"/>
              </a:ext>
            </a:extLst>
          </p:cNvPr>
          <p:cNvSpPr>
            <a:spLocks noGrp="1"/>
          </p:cNvSpPr>
          <p:nvPr>
            <p:ph type="body" sz="quarter" idx="10"/>
          </p:nvPr>
        </p:nvSpPr>
        <p:spPr/>
        <p:txBody>
          <a:bodyPr/>
          <a:lstStyle/>
          <a:p>
            <a:r>
              <a:rPr lang="en-GB" dirty="0"/>
              <a:t>The SS George Washington</a:t>
            </a:r>
          </a:p>
          <a:p>
            <a:pPr lvl="1"/>
            <a:r>
              <a:rPr lang="en-GB" dirty="0"/>
              <a:t>of Paris Peace Conference</a:t>
            </a:r>
          </a:p>
        </p:txBody>
      </p:sp>
      <p:sp>
        <p:nvSpPr>
          <p:cNvPr id="3" name="Text Placeholder 2">
            <a:extLst>
              <a:ext uri="{FF2B5EF4-FFF2-40B4-BE49-F238E27FC236}">
                <a16:creationId xmlns:a16="http://schemas.microsoft.com/office/drawing/2014/main" id="{75D5F03D-270E-3BC6-A2AD-831A41370D26}"/>
              </a:ext>
            </a:extLst>
          </p:cNvPr>
          <p:cNvSpPr>
            <a:spLocks noGrp="1"/>
          </p:cNvSpPr>
          <p:nvPr>
            <p:ph type="body" sz="quarter" idx="11"/>
          </p:nvPr>
        </p:nvSpPr>
        <p:spPr/>
        <p:txBody>
          <a:bodyPr/>
          <a:lstStyle/>
          <a:p>
            <a:r>
              <a:rPr lang="en-GB" i="1" dirty="0"/>
              <a:t>“The choice of the George Washington was fortunate. It was in the Presidential Suite of this ocean liner that [WW1 US President] Woodrow Wilson came to Europe to attend the Paris Peace Conference.”</a:t>
            </a:r>
          </a:p>
          <a:p>
            <a:endParaRPr lang="en-GB" i="1" dirty="0"/>
          </a:p>
          <a:p>
            <a:r>
              <a:rPr lang="en-GB" i="1" dirty="0"/>
              <a:t>On the second day out the passengers celebrated American Thanksgiving Day - and as the only Minister on board I was asked to take the Thanksgiving Service… This led to a request that I preach at the service in the first class saloon the </a:t>
            </a:r>
            <a:r>
              <a:rPr lang="en-GB" i="1" dirty="0" err="1"/>
              <a:t>folllowing</a:t>
            </a:r>
            <a:r>
              <a:rPr lang="en-GB" i="1" dirty="0"/>
              <a:t> Sunday. a chance not to be missed of sowing the good seed [of peace] in mid ocean."</a:t>
            </a:r>
          </a:p>
        </p:txBody>
      </p:sp>
      <p:pic>
        <p:nvPicPr>
          <p:cNvPr id="16" name="Picture Placeholder 15" descr="A spiral staircase in a building&#10;&#10;AI-generated content may be incorrect.">
            <a:extLst>
              <a:ext uri="{FF2B5EF4-FFF2-40B4-BE49-F238E27FC236}">
                <a16:creationId xmlns:a16="http://schemas.microsoft.com/office/drawing/2014/main" id="{09C33EA1-3412-4253-6842-BA29DB5EC32B}"/>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32365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DE0A8D8-D311-796D-4DBD-342765E74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4250E-C8C3-E30A-C5AF-ACF88E4A7343}"/>
              </a:ext>
            </a:extLst>
          </p:cNvPr>
          <p:cNvSpPr>
            <a:spLocks noGrp="1"/>
          </p:cNvSpPr>
          <p:nvPr>
            <p:ph type="title"/>
          </p:nvPr>
        </p:nvSpPr>
        <p:spPr>
          <a:xfrm>
            <a:off x="0" y="9067800"/>
            <a:ext cx="17449799" cy="2514600"/>
          </a:xfrm>
          <a:solidFill>
            <a:schemeClr val="accent4">
              <a:alpha val="56000"/>
            </a:schemeClr>
          </a:solidFill>
        </p:spPr>
        <p:txBody>
          <a:bodyPr/>
          <a:lstStyle/>
          <a:p>
            <a:r>
              <a:rPr lang="en-GB" dirty="0"/>
              <a:t> SS George Washington</a:t>
            </a:r>
          </a:p>
        </p:txBody>
      </p:sp>
      <p:sp>
        <p:nvSpPr>
          <p:cNvPr id="10" name="Text Placeholder 9">
            <a:extLst>
              <a:ext uri="{FF2B5EF4-FFF2-40B4-BE49-F238E27FC236}">
                <a16:creationId xmlns:a16="http://schemas.microsoft.com/office/drawing/2014/main" id="{1DD0867A-442F-FEEF-CB0C-C4C3B0547660}"/>
              </a:ext>
            </a:extLst>
          </p:cNvPr>
          <p:cNvSpPr>
            <a:spLocks noGrp="1"/>
          </p:cNvSpPr>
          <p:nvPr>
            <p:ph type="body" sz="quarter" idx="11"/>
          </p:nvPr>
        </p:nvSpPr>
        <p:spPr>
          <a:xfrm>
            <a:off x="760413" y="722021"/>
            <a:ext cx="11429999" cy="738664"/>
          </a:xfrm>
        </p:spPr>
        <p:txBody>
          <a:bodyPr/>
          <a:lstStyle/>
          <a:p>
            <a:r>
              <a:rPr lang="en-GB" dirty="0"/>
              <a:t>Document Title</a:t>
            </a:r>
          </a:p>
          <a:p>
            <a:pPr lvl="1"/>
            <a:r>
              <a:rPr lang="en-GB" dirty="0"/>
              <a:t>October 2025</a:t>
            </a:r>
          </a:p>
        </p:txBody>
      </p:sp>
      <p:sp>
        <p:nvSpPr>
          <p:cNvPr id="7" name="Subtitle 6">
            <a:extLst>
              <a:ext uri="{FF2B5EF4-FFF2-40B4-BE49-F238E27FC236}">
                <a16:creationId xmlns:a16="http://schemas.microsoft.com/office/drawing/2014/main" id="{DCC160E8-5242-627C-51E1-C8DE16616240}"/>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318202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1519D6F-7957-ACF6-AAC0-BD1CAA3E8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1BC00-52BE-667B-8556-F2A9CACE62B1}"/>
              </a:ext>
            </a:extLst>
          </p:cNvPr>
          <p:cNvSpPr>
            <a:spLocks noGrp="1"/>
          </p:cNvSpPr>
          <p:nvPr>
            <p:ph type="title"/>
          </p:nvPr>
        </p:nvSpPr>
        <p:spPr>
          <a:xfrm>
            <a:off x="2133599" y="9169400"/>
            <a:ext cx="10056813" cy="2435801"/>
          </a:xfrm>
          <a:solidFill>
            <a:schemeClr val="tx1">
              <a:alpha val="50000"/>
            </a:schemeClr>
          </a:solidFill>
        </p:spPr>
        <p:txBody>
          <a:bodyPr/>
          <a:lstStyle/>
          <a:p>
            <a:r>
              <a:rPr lang="en-GB" dirty="0"/>
              <a:t>New York City</a:t>
            </a:r>
          </a:p>
        </p:txBody>
      </p:sp>
      <p:sp>
        <p:nvSpPr>
          <p:cNvPr id="10" name="Text Placeholder 9">
            <a:extLst>
              <a:ext uri="{FF2B5EF4-FFF2-40B4-BE49-F238E27FC236}">
                <a16:creationId xmlns:a16="http://schemas.microsoft.com/office/drawing/2014/main" id="{A9FD3283-49B4-1B9F-BB51-A1BB262B4AE5}"/>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C34880EE-EA02-66DA-2946-E42F5D792317}"/>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2088162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996065-3489-C830-4745-E96E76BDD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DB4E16-0B6C-A254-9123-421178FDAD87}"/>
              </a:ext>
            </a:extLst>
          </p:cNvPr>
          <p:cNvSpPr>
            <a:spLocks noGrp="1"/>
          </p:cNvSpPr>
          <p:nvPr>
            <p:ph type="title"/>
          </p:nvPr>
        </p:nvSpPr>
        <p:spPr>
          <a:xfrm>
            <a:off x="1958975" y="1460685"/>
            <a:ext cx="21663025" cy="3758529"/>
          </a:xfrm>
          <a:solidFill>
            <a:schemeClr val="accent3">
              <a:lumMod val="50000"/>
              <a:alpha val="47574"/>
            </a:schemeClr>
          </a:solidFill>
        </p:spPr>
        <p:txBody>
          <a:bodyPr/>
          <a:lstStyle/>
          <a:p>
            <a:r>
              <a:rPr lang="en-GB" dirty="0"/>
              <a:t>Federal Council HQ,</a:t>
            </a:r>
            <a:br>
              <a:rPr lang="en-GB" dirty="0"/>
            </a:br>
            <a:r>
              <a:rPr lang="en-GB" dirty="0"/>
              <a:t>Flatiron District</a:t>
            </a:r>
          </a:p>
        </p:txBody>
      </p:sp>
      <p:sp>
        <p:nvSpPr>
          <p:cNvPr id="10" name="Text Placeholder 9">
            <a:extLst>
              <a:ext uri="{FF2B5EF4-FFF2-40B4-BE49-F238E27FC236}">
                <a16:creationId xmlns:a16="http://schemas.microsoft.com/office/drawing/2014/main" id="{F0378007-5C8B-F6DA-0458-13078037AB80}"/>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A532C22A-7689-017B-AAEF-48648621B446}"/>
              </a:ext>
            </a:extLst>
          </p:cNvPr>
          <p:cNvSpPr>
            <a:spLocks noGrp="1"/>
          </p:cNvSpPr>
          <p:nvPr>
            <p:ph type="subTitle" idx="12"/>
          </p:nvPr>
        </p:nvSpPr>
        <p:spPr>
          <a:xfrm>
            <a:off x="1958975" y="12255315"/>
            <a:ext cx="10234614" cy="738664"/>
          </a:xfrm>
        </p:spPr>
        <p:txBody>
          <a:bodyPr/>
          <a:lstStyle/>
          <a:p>
            <a:r>
              <a:rPr lang="en-GB" dirty="0"/>
              <a:t>1925 Diary of the Rev Gwilym Davies</a:t>
            </a:r>
          </a:p>
        </p:txBody>
      </p:sp>
      <p:pic>
        <p:nvPicPr>
          <p:cNvPr id="3" name="Picture 2" descr="A group of men in a room&#10;&#10;AI-generated content may be incorrect.">
            <a:extLst>
              <a:ext uri="{FF2B5EF4-FFF2-40B4-BE49-F238E27FC236}">
                <a16:creationId xmlns:a16="http://schemas.microsoft.com/office/drawing/2014/main" id="{25127C10-F0E0-B8BD-E809-AF5891ED6609}"/>
              </a:ext>
            </a:extLst>
          </p:cNvPr>
          <p:cNvPicPr>
            <a:picLocks noChangeAspect="1"/>
          </p:cNvPicPr>
          <p:nvPr/>
        </p:nvPicPr>
        <p:blipFill>
          <a:blip r:embed="rId3"/>
          <a:stretch>
            <a:fillRect/>
          </a:stretch>
        </p:blipFill>
        <p:spPr>
          <a:xfrm rot="376521">
            <a:off x="16094315" y="1170684"/>
            <a:ext cx="8863071" cy="11926849"/>
          </a:xfrm>
          <a:prstGeom prst="rect">
            <a:avLst/>
          </a:prstGeom>
        </p:spPr>
      </p:pic>
    </p:spTree>
    <p:extLst>
      <p:ext uri="{BB962C8B-B14F-4D97-AF65-F5344CB8AC3E}">
        <p14:creationId xmlns:p14="http://schemas.microsoft.com/office/powerpoint/2010/main" val="2481476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3091C5E-898A-9B59-2F1C-8B968B563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84025-83DC-C707-2C3E-9FFCE33EC3B4}"/>
              </a:ext>
            </a:extLst>
          </p:cNvPr>
          <p:cNvSpPr>
            <a:spLocks noGrp="1"/>
          </p:cNvSpPr>
          <p:nvPr>
            <p:ph type="title"/>
          </p:nvPr>
        </p:nvSpPr>
        <p:spPr>
          <a:xfrm>
            <a:off x="9245599" y="914401"/>
            <a:ext cx="15136814" cy="4304814"/>
          </a:xfrm>
          <a:solidFill>
            <a:schemeClr val="bg1">
              <a:lumMod val="50000"/>
              <a:alpha val="46000"/>
            </a:schemeClr>
          </a:solidFill>
        </p:spPr>
        <p:txBody>
          <a:bodyPr/>
          <a:lstStyle/>
          <a:p>
            <a:r>
              <a:rPr lang="en-GB" dirty="0"/>
              <a:t>Mission to Michigan: 20</a:t>
            </a:r>
            <a:r>
              <a:rPr lang="en-GB" baseline="30000" dirty="0"/>
              <a:t>th</a:t>
            </a:r>
            <a:r>
              <a:rPr lang="en-GB" dirty="0"/>
              <a:t> Century Limited</a:t>
            </a:r>
          </a:p>
        </p:txBody>
      </p:sp>
      <p:sp>
        <p:nvSpPr>
          <p:cNvPr id="10" name="Text Placeholder 9">
            <a:extLst>
              <a:ext uri="{FF2B5EF4-FFF2-40B4-BE49-F238E27FC236}">
                <a16:creationId xmlns:a16="http://schemas.microsoft.com/office/drawing/2014/main" id="{40142B81-D536-690A-EFB6-2F226D7539CC}"/>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B39F55DA-4985-FA3B-AE7C-C1293C66EF87}"/>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1275050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E68F11C-1385-710F-5144-A92879854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89B9B6-C00B-17E9-284B-BE02C44D2C77}"/>
              </a:ext>
            </a:extLst>
          </p:cNvPr>
          <p:cNvSpPr>
            <a:spLocks noGrp="1"/>
          </p:cNvSpPr>
          <p:nvPr>
            <p:ph type="title"/>
          </p:nvPr>
        </p:nvSpPr>
        <p:spPr>
          <a:xfrm>
            <a:off x="1" y="3759200"/>
            <a:ext cx="9042400" cy="2537401"/>
          </a:xfrm>
          <a:solidFill>
            <a:schemeClr val="tx1">
              <a:alpha val="51000"/>
            </a:schemeClr>
          </a:solidFill>
        </p:spPr>
        <p:txBody>
          <a:bodyPr/>
          <a:lstStyle/>
          <a:p>
            <a:r>
              <a:rPr lang="en-GB" dirty="0"/>
              <a:t>	Detroit</a:t>
            </a:r>
          </a:p>
        </p:txBody>
      </p:sp>
      <p:sp>
        <p:nvSpPr>
          <p:cNvPr id="10" name="Text Placeholder 9">
            <a:extLst>
              <a:ext uri="{FF2B5EF4-FFF2-40B4-BE49-F238E27FC236}">
                <a16:creationId xmlns:a16="http://schemas.microsoft.com/office/drawing/2014/main" id="{30EFF93A-E3BC-F17E-D426-1B5C969BCF69}"/>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2D390674-EFDB-02B8-F972-69536FE47110}"/>
              </a:ext>
            </a:extLst>
          </p:cNvPr>
          <p:cNvSpPr>
            <a:spLocks noGrp="1"/>
          </p:cNvSpPr>
          <p:nvPr>
            <p:ph type="subTitle" idx="12"/>
          </p:nvPr>
        </p:nvSpPr>
        <p:spPr>
          <a:xfrm>
            <a:off x="2133599" y="11132518"/>
            <a:ext cx="10234614" cy="738664"/>
          </a:xfrm>
        </p:spPr>
        <p:txBody>
          <a:bodyPr/>
          <a:lstStyle/>
          <a:p>
            <a:r>
              <a:rPr lang="en-GB" dirty="0"/>
              <a:t>1925 Diary of the Rev Gwilym Davies</a:t>
            </a:r>
          </a:p>
        </p:txBody>
      </p:sp>
    </p:spTree>
    <p:extLst>
      <p:ext uri="{BB962C8B-B14F-4D97-AF65-F5344CB8AC3E}">
        <p14:creationId xmlns:p14="http://schemas.microsoft.com/office/powerpoint/2010/main" val="2438160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17BA5EB-B7EA-67F1-284E-B21CB3BD8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6A2BA7-0AA4-13FD-EE5B-27A68C9DF508}"/>
              </a:ext>
            </a:extLst>
          </p:cNvPr>
          <p:cNvSpPr>
            <a:spLocks noGrp="1"/>
          </p:cNvSpPr>
          <p:nvPr>
            <p:ph type="title"/>
          </p:nvPr>
        </p:nvSpPr>
        <p:spPr>
          <a:xfrm>
            <a:off x="0" y="2184400"/>
            <a:ext cx="15468600" cy="3858201"/>
          </a:xfrm>
          <a:solidFill>
            <a:schemeClr val="accent3">
              <a:lumMod val="20000"/>
              <a:lumOff val="80000"/>
              <a:alpha val="42290"/>
            </a:schemeClr>
          </a:solidFill>
        </p:spPr>
        <p:txBody>
          <a:bodyPr/>
          <a:lstStyle/>
          <a:p>
            <a:r>
              <a:rPr lang="en-GB" sz="13000" dirty="0"/>
              <a:t> Congress @ Woodward </a:t>
            </a:r>
            <a:br>
              <a:rPr lang="en-GB" sz="13000" dirty="0"/>
            </a:br>
            <a:r>
              <a:rPr lang="en-GB" sz="13000" dirty="0"/>
              <a:t> Avenue Baptist Church</a:t>
            </a:r>
          </a:p>
        </p:txBody>
      </p:sp>
      <p:sp>
        <p:nvSpPr>
          <p:cNvPr id="10" name="Text Placeholder 9">
            <a:extLst>
              <a:ext uri="{FF2B5EF4-FFF2-40B4-BE49-F238E27FC236}">
                <a16:creationId xmlns:a16="http://schemas.microsoft.com/office/drawing/2014/main" id="{C2E6FCF2-6AF5-71A1-FE92-F58C06EEEE94}"/>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943EFEE0-9385-45D8-50C8-14B02C7DD0C3}"/>
              </a:ext>
            </a:extLst>
          </p:cNvPr>
          <p:cNvSpPr>
            <a:spLocks noGrp="1"/>
          </p:cNvSpPr>
          <p:nvPr>
            <p:ph type="subTitle" idx="12"/>
          </p:nvPr>
        </p:nvSpPr>
        <p:spPr>
          <a:xfrm>
            <a:off x="22351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3870092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3EDD581-4E71-FFBB-AB6C-A98FFF026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CA83D7-29B7-7A27-1230-02C2CFAF589E}"/>
              </a:ext>
            </a:extLst>
          </p:cNvPr>
          <p:cNvSpPr>
            <a:spLocks noGrp="1"/>
          </p:cNvSpPr>
          <p:nvPr>
            <p:ph type="title"/>
          </p:nvPr>
        </p:nvSpPr>
        <p:spPr>
          <a:xfrm>
            <a:off x="2133599" y="4373639"/>
            <a:ext cx="21663025" cy="1922962"/>
          </a:xfrm>
        </p:spPr>
        <p:txBody>
          <a:bodyPr/>
          <a:lstStyle/>
          <a:p>
            <a:r>
              <a:rPr lang="en-GB" dirty="0" err="1"/>
              <a:t>Wales’</a:t>
            </a:r>
            <a:r>
              <a:rPr lang="en-GB" dirty="0"/>
              <a:t> Address to the US</a:t>
            </a:r>
          </a:p>
        </p:txBody>
      </p:sp>
      <p:sp>
        <p:nvSpPr>
          <p:cNvPr id="10" name="Text Placeholder 9">
            <a:extLst>
              <a:ext uri="{FF2B5EF4-FFF2-40B4-BE49-F238E27FC236}">
                <a16:creationId xmlns:a16="http://schemas.microsoft.com/office/drawing/2014/main" id="{0F48B2D2-5D95-4802-692D-90EFC4E868EA}"/>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72079847-0026-3BB8-54B8-189BB1821365}"/>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1126049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90E62D5-5163-FF98-F51D-A65289753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7D4A8-9D82-92ED-DB2E-657CF3CA1DBF}"/>
              </a:ext>
            </a:extLst>
          </p:cNvPr>
          <p:cNvSpPr>
            <a:spLocks noGrp="1"/>
          </p:cNvSpPr>
          <p:nvPr>
            <p:ph type="title"/>
          </p:nvPr>
        </p:nvSpPr>
        <p:spPr>
          <a:xfrm>
            <a:off x="0" y="9788336"/>
            <a:ext cx="8815387" cy="2258001"/>
          </a:xfrm>
          <a:solidFill>
            <a:schemeClr val="tx1">
              <a:lumMod val="60000"/>
              <a:lumOff val="40000"/>
              <a:alpha val="47000"/>
            </a:schemeClr>
          </a:solidFill>
        </p:spPr>
        <p:txBody>
          <a:bodyPr/>
          <a:lstStyle/>
          <a:p>
            <a:r>
              <a:rPr lang="en-GB" dirty="0"/>
              <a:t>  Response</a:t>
            </a:r>
          </a:p>
        </p:txBody>
      </p:sp>
      <p:sp>
        <p:nvSpPr>
          <p:cNvPr id="10" name="Text Placeholder 9">
            <a:extLst>
              <a:ext uri="{FF2B5EF4-FFF2-40B4-BE49-F238E27FC236}">
                <a16:creationId xmlns:a16="http://schemas.microsoft.com/office/drawing/2014/main" id="{02EBFA7E-8616-8EE3-8D5E-DD7D6C433C96}"/>
              </a:ext>
            </a:extLst>
          </p:cNvPr>
          <p:cNvSpPr>
            <a:spLocks noGrp="1"/>
          </p:cNvSpPr>
          <p:nvPr>
            <p:ph type="body" sz="quarter" idx="11"/>
          </p:nvPr>
        </p:nvSpPr>
        <p:spPr>
          <a:xfrm>
            <a:off x="760413" y="722021"/>
            <a:ext cx="11429999" cy="738664"/>
          </a:xfrm>
        </p:spPr>
        <p:txBody>
          <a:bodyPr/>
          <a:lstStyle/>
          <a:p>
            <a:r>
              <a:rPr lang="en-GB" dirty="0"/>
              <a:t>Document Title</a:t>
            </a:r>
          </a:p>
          <a:p>
            <a:pPr lvl="1"/>
            <a:r>
              <a:rPr lang="en-GB" dirty="0"/>
              <a:t>October 2025</a:t>
            </a:r>
          </a:p>
        </p:txBody>
      </p:sp>
      <p:sp>
        <p:nvSpPr>
          <p:cNvPr id="7" name="Subtitle 6">
            <a:extLst>
              <a:ext uri="{FF2B5EF4-FFF2-40B4-BE49-F238E27FC236}">
                <a16:creationId xmlns:a16="http://schemas.microsoft.com/office/drawing/2014/main" id="{686EB548-6844-38BF-054F-5A16E18F0375}"/>
              </a:ext>
            </a:extLst>
          </p:cNvPr>
          <p:cNvSpPr>
            <a:spLocks noGrp="1"/>
          </p:cNvSpPr>
          <p:nvPr>
            <p:ph type="subTitle" idx="12"/>
          </p:nvPr>
        </p:nvSpPr>
        <p:spPr>
          <a:xfrm>
            <a:off x="21335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3471191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6F295DAB-1C9C-DF02-EAB4-6F7C458EB700}"/>
              </a:ext>
            </a:extLst>
          </p:cNvPr>
          <p:cNvSpPr>
            <a:spLocks noGrp="1"/>
          </p:cNvSpPr>
          <p:nvPr>
            <p:ph type="subTitle" idx="12"/>
          </p:nvPr>
        </p:nvSpPr>
        <p:spPr>
          <a:xfrm>
            <a:off x="2071816" y="12261115"/>
            <a:ext cx="11429999" cy="738664"/>
          </a:xfrm>
        </p:spPr>
        <p:txBody>
          <a:bodyPr/>
          <a:lstStyle/>
          <a:p>
            <a:endParaRPr lang="en-US"/>
          </a:p>
        </p:txBody>
      </p:sp>
    </p:spTree>
    <p:extLst>
      <p:ext uri="{BB962C8B-B14F-4D97-AF65-F5344CB8AC3E}">
        <p14:creationId xmlns:p14="http://schemas.microsoft.com/office/powerpoint/2010/main" val="4024883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D064DB6-5A48-08E5-CF1A-DE7DCD6FC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905DB-EB7C-4718-1DFC-84D3A8DE3980}"/>
              </a:ext>
            </a:extLst>
          </p:cNvPr>
          <p:cNvSpPr>
            <a:spLocks noGrp="1"/>
          </p:cNvSpPr>
          <p:nvPr>
            <p:ph type="title"/>
          </p:nvPr>
        </p:nvSpPr>
        <p:spPr>
          <a:xfrm>
            <a:off x="13739814" y="2225818"/>
            <a:ext cx="10234614" cy="2419783"/>
          </a:xfrm>
          <a:solidFill>
            <a:schemeClr val="accent4">
              <a:alpha val="44000"/>
            </a:schemeClr>
          </a:solidFill>
        </p:spPr>
        <p:txBody>
          <a:bodyPr/>
          <a:lstStyle/>
          <a:p>
            <a:r>
              <a:rPr lang="en-GB" dirty="0"/>
              <a:t>  Washington</a:t>
            </a:r>
          </a:p>
        </p:txBody>
      </p:sp>
      <p:sp>
        <p:nvSpPr>
          <p:cNvPr id="10" name="Text Placeholder 9">
            <a:extLst>
              <a:ext uri="{FF2B5EF4-FFF2-40B4-BE49-F238E27FC236}">
                <a16:creationId xmlns:a16="http://schemas.microsoft.com/office/drawing/2014/main" id="{4EEA436E-F93D-8903-6C76-FCD36FFE087E}"/>
              </a:ext>
            </a:extLst>
          </p:cNvPr>
          <p:cNvSpPr>
            <a:spLocks noGrp="1"/>
          </p:cNvSpPr>
          <p:nvPr>
            <p:ph type="body" sz="quarter" idx="11"/>
          </p:nvPr>
        </p:nvSpPr>
        <p:spPr>
          <a:xfrm>
            <a:off x="760413" y="722021"/>
            <a:ext cx="11429999" cy="738664"/>
          </a:xfrm>
        </p:spPr>
        <p:txBody>
          <a:bodyPr/>
          <a:lstStyle/>
          <a:p>
            <a:r>
              <a:rPr lang="en-GB" dirty="0"/>
              <a:t>Document Title</a:t>
            </a:r>
          </a:p>
          <a:p>
            <a:pPr lvl="1"/>
            <a:r>
              <a:rPr lang="en-GB" dirty="0"/>
              <a:t>October 2025</a:t>
            </a:r>
          </a:p>
        </p:txBody>
      </p:sp>
      <p:sp>
        <p:nvSpPr>
          <p:cNvPr id="7" name="Subtitle 6">
            <a:extLst>
              <a:ext uri="{FF2B5EF4-FFF2-40B4-BE49-F238E27FC236}">
                <a16:creationId xmlns:a16="http://schemas.microsoft.com/office/drawing/2014/main" id="{4DAF3B06-EEDC-D3D0-1806-9F82955949B5}"/>
              </a:ext>
            </a:extLst>
          </p:cNvPr>
          <p:cNvSpPr>
            <a:spLocks noGrp="1"/>
          </p:cNvSpPr>
          <p:nvPr>
            <p:ph type="subTitle" idx="12"/>
          </p:nvPr>
        </p:nvSpPr>
        <p:spPr>
          <a:xfrm>
            <a:off x="2158999"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3146458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FF98-0320-43E0-19F4-F80F4640DB61}"/>
              </a:ext>
            </a:extLst>
          </p:cNvPr>
          <p:cNvSpPr>
            <a:spLocks noGrp="1"/>
          </p:cNvSpPr>
          <p:nvPr>
            <p:ph type="title"/>
          </p:nvPr>
        </p:nvSpPr>
        <p:spPr>
          <a:xfrm>
            <a:off x="2224216" y="8661400"/>
            <a:ext cx="19086384" cy="2246417"/>
          </a:xfrm>
          <a:solidFill>
            <a:schemeClr val="accent6">
              <a:lumMod val="75000"/>
              <a:alpha val="50062"/>
            </a:schemeClr>
          </a:solidFill>
        </p:spPr>
        <p:txBody>
          <a:bodyPr/>
          <a:lstStyle/>
          <a:p>
            <a:r>
              <a:rPr lang="en-US" dirty="0"/>
              <a:t>President Calvin Coolidge</a:t>
            </a:r>
          </a:p>
        </p:txBody>
      </p:sp>
      <p:sp>
        <p:nvSpPr>
          <p:cNvPr id="3" name="Text Placeholder 2">
            <a:extLst>
              <a:ext uri="{FF2B5EF4-FFF2-40B4-BE49-F238E27FC236}">
                <a16:creationId xmlns:a16="http://schemas.microsoft.com/office/drawing/2014/main" id="{8D801388-6CE2-1A52-7A85-04EE8FD2F985}"/>
              </a:ext>
            </a:extLst>
          </p:cNvPr>
          <p:cNvSpPr>
            <a:spLocks noGrp="1"/>
          </p:cNvSpPr>
          <p:nvPr>
            <p:ph type="body" sz="quarter" idx="11"/>
          </p:nvPr>
        </p:nvSpPr>
        <p:spPr>
          <a:xfrm>
            <a:off x="760413" y="722021"/>
            <a:ext cx="11429999" cy="1107996"/>
          </a:xfrm>
        </p:spPr>
        <p:txBody>
          <a:bodyPr/>
          <a:lstStyle/>
          <a:p>
            <a:r>
              <a:rPr lang="en-GB" dirty="0"/>
              <a:t>Churches100 Peace Appeal Centenary Lecture</a:t>
            </a:r>
          </a:p>
          <a:p>
            <a:r>
              <a:rPr lang="en-GB" dirty="0"/>
              <a:t>December 2025</a:t>
            </a:r>
          </a:p>
          <a:p>
            <a:endParaRPr lang="en-US" dirty="0"/>
          </a:p>
        </p:txBody>
      </p:sp>
      <p:sp>
        <p:nvSpPr>
          <p:cNvPr id="4" name="Subtitle 3">
            <a:extLst>
              <a:ext uri="{FF2B5EF4-FFF2-40B4-BE49-F238E27FC236}">
                <a16:creationId xmlns:a16="http://schemas.microsoft.com/office/drawing/2014/main" id="{41E7C92C-A623-C3C7-B136-CD0BC96B3303}"/>
              </a:ext>
            </a:extLst>
          </p:cNvPr>
          <p:cNvSpPr>
            <a:spLocks noGrp="1"/>
          </p:cNvSpPr>
          <p:nvPr>
            <p:ph type="subTitle" idx="12"/>
          </p:nvPr>
        </p:nvSpPr>
        <p:spPr>
          <a:xfrm>
            <a:off x="2224216" y="12255315"/>
            <a:ext cx="11429999" cy="738664"/>
          </a:xfrm>
        </p:spPr>
        <p:txBody>
          <a:bodyPr/>
          <a:lstStyle/>
          <a:p>
            <a:endParaRPr lang="en-US"/>
          </a:p>
        </p:txBody>
      </p:sp>
    </p:spTree>
    <p:extLst>
      <p:ext uri="{BB962C8B-B14F-4D97-AF65-F5344CB8AC3E}">
        <p14:creationId xmlns:p14="http://schemas.microsoft.com/office/powerpoint/2010/main" val="3301458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51EFF51-5A66-C710-7524-A6AD112091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6DE43D-9AEB-AE66-2004-AF960F6BDB13}"/>
              </a:ext>
            </a:extLst>
          </p:cNvPr>
          <p:cNvSpPr>
            <a:spLocks noGrp="1"/>
          </p:cNvSpPr>
          <p:nvPr>
            <p:ph type="title"/>
          </p:nvPr>
        </p:nvSpPr>
        <p:spPr>
          <a:xfrm>
            <a:off x="760413" y="7823200"/>
            <a:ext cx="17249775" cy="2266707"/>
          </a:xfrm>
          <a:solidFill>
            <a:schemeClr val="accent4">
              <a:alpha val="44000"/>
            </a:schemeClr>
          </a:solidFill>
        </p:spPr>
        <p:txBody>
          <a:bodyPr/>
          <a:lstStyle/>
          <a:p>
            <a:r>
              <a:rPr lang="en-GB" dirty="0"/>
              <a:t>Woodrow Wilson Dinner</a:t>
            </a:r>
          </a:p>
        </p:txBody>
      </p:sp>
      <p:sp>
        <p:nvSpPr>
          <p:cNvPr id="10" name="Text Placeholder 9">
            <a:extLst>
              <a:ext uri="{FF2B5EF4-FFF2-40B4-BE49-F238E27FC236}">
                <a16:creationId xmlns:a16="http://schemas.microsoft.com/office/drawing/2014/main" id="{2E72CCFA-D12D-1B31-C0CA-03D56A8E40EF}"/>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F7425CEA-A94F-47D4-5B0C-CF8044CC9BE9}"/>
              </a:ext>
            </a:extLst>
          </p:cNvPr>
          <p:cNvSpPr>
            <a:spLocks noGrp="1"/>
          </p:cNvSpPr>
          <p:nvPr>
            <p:ph type="subTitle" idx="12"/>
          </p:nvPr>
        </p:nvSpPr>
        <p:spPr>
          <a:xfrm>
            <a:off x="1955798" y="122553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2784402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AC0DB89-6CF9-E7F8-CE63-A7380F12D8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8AD5E2-B936-2D01-A5F5-E47767FBFB84}"/>
              </a:ext>
            </a:extLst>
          </p:cNvPr>
          <p:cNvSpPr>
            <a:spLocks noGrp="1"/>
          </p:cNvSpPr>
          <p:nvPr>
            <p:ph type="title"/>
          </p:nvPr>
        </p:nvSpPr>
        <p:spPr>
          <a:xfrm>
            <a:off x="13562012" y="1460685"/>
            <a:ext cx="10820401" cy="4254685"/>
          </a:xfrm>
          <a:solidFill>
            <a:schemeClr val="accent3">
              <a:alpha val="48000"/>
            </a:schemeClr>
          </a:solidFill>
        </p:spPr>
        <p:txBody>
          <a:bodyPr/>
          <a:lstStyle/>
          <a:p>
            <a:r>
              <a:rPr lang="en-GB" dirty="0"/>
              <a:t>Voyage Home    SS Orduna</a:t>
            </a:r>
          </a:p>
        </p:txBody>
      </p:sp>
      <p:sp>
        <p:nvSpPr>
          <p:cNvPr id="10" name="Text Placeholder 9">
            <a:extLst>
              <a:ext uri="{FF2B5EF4-FFF2-40B4-BE49-F238E27FC236}">
                <a16:creationId xmlns:a16="http://schemas.microsoft.com/office/drawing/2014/main" id="{FE8E90D6-51B7-A3CC-BB5F-729FE02F8C73}"/>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
        <p:nvSpPr>
          <p:cNvPr id="7" name="Subtitle 6">
            <a:extLst>
              <a:ext uri="{FF2B5EF4-FFF2-40B4-BE49-F238E27FC236}">
                <a16:creationId xmlns:a16="http://schemas.microsoft.com/office/drawing/2014/main" id="{6C18E677-4941-D865-1C61-DA74CD074EC6}"/>
              </a:ext>
            </a:extLst>
          </p:cNvPr>
          <p:cNvSpPr>
            <a:spLocks noGrp="1"/>
          </p:cNvSpPr>
          <p:nvPr>
            <p:ph type="subTitle" idx="12"/>
          </p:nvPr>
        </p:nvSpPr>
        <p:spPr>
          <a:xfrm>
            <a:off x="12395199" y="12331515"/>
            <a:ext cx="10234614" cy="738664"/>
          </a:xfrm>
        </p:spPr>
        <p:txBody>
          <a:bodyPr/>
          <a:lstStyle/>
          <a:p>
            <a:r>
              <a:rPr lang="en-GB" dirty="0"/>
              <a:t>1925 Diary of the Rev Gwilym Davies</a:t>
            </a:r>
          </a:p>
        </p:txBody>
      </p:sp>
    </p:spTree>
    <p:extLst>
      <p:ext uri="{BB962C8B-B14F-4D97-AF65-F5344CB8AC3E}">
        <p14:creationId xmlns:p14="http://schemas.microsoft.com/office/powerpoint/2010/main" val="9035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BB94889-3270-FC47-1B1C-3CE1BFE5C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F99F23-0F2F-5648-8080-F5D29E330F62}"/>
              </a:ext>
            </a:extLst>
          </p:cNvPr>
          <p:cNvSpPr>
            <a:spLocks noGrp="1"/>
          </p:cNvSpPr>
          <p:nvPr>
            <p:ph type="title"/>
          </p:nvPr>
        </p:nvSpPr>
        <p:spPr>
          <a:xfrm>
            <a:off x="5562600" y="7543800"/>
            <a:ext cx="18819813" cy="2478405"/>
          </a:xfrm>
          <a:solidFill>
            <a:schemeClr val="accent4">
              <a:alpha val="46000"/>
            </a:schemeClr>
          </a:solidFill>
        </p:spPr>
        <p:txBody>
          <a:bodyPr/>
          <a:lstStyle/>
          <a:p>
            <a:r>
              <a:rPr lang="en-GB" dirty="0"/>
              <a:t> Legacy – Uniting Nations</a:t>
            </a:r>
          </a:p>
        </p:txBody>
      </p:sp>
      <p:sp>
        <p:nvSpPr>
          <p:cNvPr id="6" name="Text Placeholder 5">
            <a:extLst>
              <a:ext uri="{FF2B5EF4-FFF2-40B4-BE49-F238E27FC236}">
                <a16:creationId xmlns:a16="http://schemas.microsoft.com/office/drawing/2014/main" id="{524941FC-9E89-4255-7EC8-ED039F54DF85}"/>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Tree>
    <p:extLst>
      <p:ext uri="{BB962C8B-B14F-4D97-AF65-F5344CB8AC3E}">
        <p14:creationId xmlns:p14="http://schemas.microsoft.com/office/powerpoint/2010/main" val="4082349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ED417-D305-1EF5-BED0-63665B864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52BC59-CC39-E1AF-FF9E-7BF184689C37}"/>
              </a:ext>
            </a:extLst>
          </p:cNvPr>
          <p:cNvSpPr>
            <a:spLocks noGrp="1"/>
          </p:cNvSpPr>
          <p:nvPr>
            <p:ph type="title"/>
          </p:nvPr>
        </p:nvSpPr>
        <p:spPr>
          <a:xfrm>
            <a:off x="761206" y="7827682"/>
            <a:ext cx="17450594" cy="3758529"/>
          </a:xfrm>
        </p:spPr>
        <p:txBody>
          <a:bodyPr/>
          <a:lstStyle/>
          <a:p>
            <a:r>
              <a:rPr lang="en-GB" dirty="0"/>
              <a:t>Future Generations: Conversations for Peace</a:t>
            </a:r>
          </a:p>
        </p:txBody>
      </p:sp>
      <p:sp>
        <p:nvSpPr>
          <p:cNvPr id="6" name="Text Placeholder 5">
            <a:extLst>
              <a:ext uri="{FF2B5EF4-FFF2-40B4-BE49-F238E27FC236}">
                <a16:creationId xmlns:a16="http://schemas.microsoft.com/office/drawing/2014/main" id="{E22B5CDA-00F9-DD2F-0B9F-BC2E6629D26F}"/>
              </a:ext>
            </a:extLst>
          </p:cNvPr>
          <p:cNvSpPr>
            <a:spLocks noGrp="1"/>
          </p:cNvSpPr>
          <p:nvPr>
            <p:ph type="body" sz="quarter" idx="11"/>
          </p:nvPr>
        </p:nvSpPr>
        <p:spPr>
          <a:xfrm>
            <a:off x="760413" y="722021"/>
            <a:ext cx="11429999" cy="738664"/>
          </a:xfrm>
        </p:spPr>
        <p:txBody>
          <a:bodyPr/>
          <a:lstStyle/>
          <a:p>
            <a:r>
              <a:rPr lang="en-GB" dirty="0"/>
              <a:t>Churches100 Peace Appeal Centenary Lecture</a:t>
            </a:r>
          </a:p>
          <a:p>
            <a:r>
              <a:rPr lang="en-GB" dirty="0"/>
              <a:t>December 2025</a:t>
            </a:r>
          </a:p>
        </p:txBody>
      </p:sp>
    </p:spTree>
    <p:extLst>
      <p:ext uri="{BB962C8B-B14F-4D97-AF65-F5344CB8AC3E}">
        <p14:creationId xmlns:p14="http://schemas.microsoft.com/office/powerpoint/2010/main" val="1570692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23CA59-0470-EC5B-CE3E-2D5509552FDB}"/>
              </a:ext>
            </a:extLst>
          </p:cNvPr>
          <p:cNvSpPr>
            <a:spLocks noGrp="1"/>
          </p:cNvSpPr>
          <p:nvPr>
            <p:ph type="body" sz="quarter" idx="10"/>
          </p:nvPr>
        </p:nvSpPr>
        <p:spPr>
          <a:xfrm>
            <a:off x="763588" y="952731"/>
            <a:ext cx="17329149" cy="4328108"/>
          </a:xfrm>
        </p:spPr>
        <p:txBody>
          <a:bodyPr/>
          <a:lstStyle/>
          <a:p>
            <a:r>
              <a:rPr lang="en-GB" dirty="0" err="1"/>
              <a:t>Diolch</a:t>
            </a:r>
            <a:r>
              <a:rPr lang="en-GB" dirty="0"/>
              <a:t>.</a:t>
            </a:r>
          </a:p>
          <a:p>
            <a:pPr lvl="1"/>
            <a:r>
              <a:rPr lang="en-GB" dirty="0"/>
              <a:t>Thank you.</a:t>
            </a:r>
          </a:p>
        </p:txBody>
      </p:sp>
      <p:sp>
        <p:nvSpPr>
          <p:cNvPr id="5" name="Text Placeholder 4">
            <a:extLst>
              <a:ext uri="{FF2B5EF4-FFF2-40B4-BE49-F238E27FC236}">
                <a16:creationId xmlns:a16="http://schemas.microsoft.com/office/drawing/2014/main" id="{7068C199-B586-EDF6-79A4-A270B08356A2}"/>
              </a:ext>
            </a:extLst>
          </p:cNvPr>
          <p:cNvSpPr>
            <a:spLocks noGrp="1"/>
          </p:cNvSpPr>
          <p:nvPr>
            <p:ph type="body" sz="quarter" idx="11"/>
          </p:nvPr>
        </p:nvSpPr>
        <p:spPr>
          <a:xfrm>
            <a:off x="760413" y="6824663"/>
            <a:ext cx="11126787" cy="2138362"/>
          </a:xfrm>
        </p:spPr>
        <p:txBody>
          <a:bodyPr/>
          <a:lstStyle/>
          <a:p>
            <a:r>
              <a:rPr lang="en-GB" dirty="0"/>
              <a:t>Contact</a:t>
            </a:r>
          </a:p>
          <a:p>
            <a:pPr lvl="1"/>
            <a:r>
              <a:rPr lang="en-GB" sz="7200" dirty="0" err="1"/>
              <a:t>Craigowen@wcia.org.uk</a:t>
            </a:r>
            <a:br>
              <a:rPr lang="en-GB" sz="7200" dirty="0"/>
            </a:br>
            <a:r>
              <a:rPr lang="en-GB" sz="7200" dirty="0" err="1"/>
              <a:t>heddwch.cymru</a:t>
            </a:r>
            <a:endParaRPr lang="en-GB" sz="7200" dirty="0"/>
          </a:p>
        </p:txBody>
      </p:sp>
    </p:spTree>
    <p:extLst>
      <p:ext uri="{BB962C8B-B14F-4D97-AF65-F5344CB8AC3E}">
        <p14:creationId xmlns:p14="http://schemas.microsoft.com/office/powerpoint/2010/main" val="3163333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76D081-8D0A-16EA-9E1A-338C0B9BF0B0}"/>
              </a:ext>
            </a:extLst>
          </p:cNvPr>
          <p:cNvSpPr>
            <a:spLocks noGrp="1"/>
          </p:cNvSpPr>
          <p:nvPr>
            <p:ph type="body" sz="quarter" idx="10"/>
          </p:nvPr>
        </p:nvSpPr>
        <p:spPr>
          <a:xfrm rot="16200000">
            <a:off x="7914002" y="6628798"/>
            <a:ext cx="9138695" cy="2250616"/>
          </a:xfrm>
        </p:spPr>
        <p:txBody>
          <a:bodyPr/>
          <a:lstStyle/>
          <a:p>
            <a:r>
              <a:rPr lang="en-US" dirty="0"/>
              <a:t>Feedback</a:t>
            </a:r>
          </a:p>
        </p:txBody>
      </p:sp>
      <p:sp>
        <p:nvSpPr>
          <p:cNvPr id="4" name="Rectangle 1">
            <a:extLst>
              <a:ext uri="{FF2B5EF4-FFF2-40B4-BE49-F238E27FC236}">
                <a16:creationId xmlns:a16="http://schemas.microsoft.com/office/drawing/2014/main" id="{F8399E9F-E933-EF68-4162-EDB6E8F8BB93}"/>
              </a:ext>
            </a:extLst>
          </p:cNvPr>
          <p:cNvSpPr>
            <a:spLocks noChangeArrowheads="1"/>
          </p:cNvSpPr>
          <p:nvPr/>
        </p:nvSpPr>
        <p:spPr bwMode="auto">
          <a:xfrm>
            <a:off x="152400" y="152400"/>
            <a:ext cx="24382413"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Roboto" panose="02000000000000000000" pitchFamily="2" charset="0"/>
              </a:rPr>
            </a:br>
            <a:endParaRPr kumimoji="0" lang="en-US" altLang="en-US" sz="1800" b="0" i="0" u="none" strike="noStrike" cap="none" normalizeH="0" baseline="0">
              <a:ln>
                <a:noFill/>
              </a:ln>
              <a:solidFill>
                <a:schemeClr val="tx1"/>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Rectangle 2">
            <a:extLst>
              <a:ext uri="{FF2B5EF4-FFF2-40B4-BE49-F238E27FC236}">
                <a16:creationId xmlns:a16="http://schemas.microsoft.com/office/drawing/2014/main" id="{9BA83CB4-C924-2DE9-F79A-E3F8AE9775FB}"/>
              </a:ext>
            </a:extLst>
          </p:cNvPr>
          <p:cNvSpPr>
            <a:spLocks noChangeArrowheads="1"/>
          </p:cNvSpPr>
          <p:nvPr/>
        </p:nvSpPr>
        <p:spPr bwMode="auto">
          <a:xfrm>
            <a:off x="152400" y="-322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619FDDA9-EC6F-0A52-4398-E84BAC1A196C}"/>
              </a:ext>
            </a:extLst>
          </p:cNvPr>
          <p:cNvSpPr txBox="1"/>
          <p:nvPr/>
        </p:nvSpPr>
        <p:spPr>
          <a:xfrm>
            <a:off x="13024373" y="975733"/>
            <a:ext cx="10917044" cy="895629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2">
                    <a:lumMod val="25000"/>
                  </a:schemeClr>
                </a:solidFill>
                <a:effectLst/>
              </a:rPr>
              <a:t>Catrin</a:t>
            </a:r>
            <a:r>
              <a:rPr kumimoji="0" lang="en-US" altLang="en-US" sz="3200" b="1" i="0" u="none" strike="noStrike" cap="none" normalizeH="0" baseline="0" dirty="0">
                <a:ln>
                  <a:noFill/>
                </a:ln>
                <a:solidFill>
                  <a:schemeClr val="tx2">
                    <a:lumMod val="25000"/>
                  </a:schemeClr>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2">
                    <a:lumMod val="25000"/>
                  </a:schemeClr>
                </a:solidFill>
                <a:effectLst/>
                <a:latin typeface="Arial" panose="020B0604020202020204" pitchFamily="34" charset="0"/>
              </a:rPr>
              <a:t>Thank you very much Craig and Eirlys and congratulations for continuing to investigate these movements shedding more light on some of the main characters of the Peace Petition 2024. Very interesting and important.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dirty="0">
              <a:solidFill>
                <a:schemeClr val="tx2">
                  <a:lumMod val="25000"/>
                </a:schemeClr>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2">
                    <a:lumMod val="25000"/>
                  </a:schemeClr>
                </a:solidFill>
                <a:effectLst/>
                <a:latin typeface="Arial" panose="020B0604020202020204" pitchFamily="34" charset="0"/>
              </a:rPr>
              <a:t>Gethin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2">
                    <a:lumMod val="25000"/>
                  </a:schemeClr>
                </a:solidFill>
                <a:effectLst/>
                <a:latin typeface="Arial" panose="020B0604020202020204" pitchFamily="34" charset="0"/>
              </a:rPr>
              <a:t>Great to see all the historical and mental work that has taken place since I left in April - thanks to everyone for it all. We are in a period similar to the 1920s where peace is more important than ever, but the political tide seems to be against us. The fact that the negative reactions of 1924-5 were not the end of the story should also inspire us, although perhaps the next generation will ultimately benefit.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3200" dirty="0">
              <a:solidFill>
                <a:schemeClr val="tx2">
                  <a:lumMod val="25000"/>
                </a:schemeClr>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2">
                    <a:lumMod val="25000"/>
                  </a:schemeClr>
                </a:solidFill>
                <a:effectLst/>
                <a:latin typeface="Arial" panose="020B0604020202020204" pitchFamily="34" charset="0"/>
              </a:rPr>
              <a:t>Bethan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chemeClr val="tx2">
                    <a:lumMod val="25000"/>
                  </a:schemeClr>
                </a:solidFill>
                <a:effectLst/>
                <a:latin typeface="Arial" panose="020B0604020202020204" pitchFamily="34" charset="0"/>
              </a:rPr>
              <a:t>Such an interesting seminar - thanks to everyone for their contributions and research.</a:t>
            </a:r>
          </a:p>
        </p:txBody>
      </p:sp>
      <p:sp>
        <p:nvSpPr>
          <p:cNvPr id="11" name="TextBox 10">
            <a:extLst>
              <a:ext uri="{FF2B5EF4-FFF2-40B4-BE49-F238E27FC236}">
                <a16:creationId xmlns:a16="http://schemas.microsoft.com/office/drawing/2014/main" id="{C670B8E2-2110-27FA-BDD9-BD751028A663}"/>
              </a:ext>
            </a:extLst>
          </p:cNvPr>
          <p:cNvSpPr txBox="1"/>
          <p:nvPr/>
        </p:nvSpPr>
        <p:spPr>
          <a:xfrm>
            <a:off x="440997" y="975733"/>
            <a:ext cx="10917044" cy="8956298"/>
          </a:xfrm>
          <a:prstGeom prst="rect">
            <a:avLst/>
          </a:prstGeom>
          <a:noFill/>
        </p:spPr>
        <p:txBody>
          <a:bodyPr wrap="square">
            <a:spAutoFit/>
          </a:bodyPr>
          <a:lstStyle/>
          <a:p>
            <a:r>
              <a:rPr lang="en-US" sz="3200" b="1" dirty="0"/>
              <a:t>Catrin</a:t>
            </a:r>
          </a:p>
          <a:p>
            <a:r>
              <a:rPr lang="en-US" sz="3200" dirty="0" err="1"/>
              <a:t>Diolch</a:t>
            </a:r>
            <a:r>
              <a:rPr lang="en-US" sz="3200" dirty="0"/>
              <a:t> </a:t>
            </a:r>
            <a:r>
              <a:rPr lang="en-US" sz="3200" dirty="0" err="1"/>
              <a:t>yn</a:t>
            </a:r>
            <a:r>
              <a:rPr lang="en-US" sz="3200" dirty="0"/>
              <a:t> </a:t>
            </a:r>
            <a:r>
              <a:rPr lang="en-US" sz="3200" dirty="0" err="1"/>
              <a:t>fawr</a:t>
            </a:r>
            <a:r>
              <a:rPr lang="en-US" sz="3200" dirty="0"/>
              <a:t> </a:t>
            </a:r>
            <a:r>
              <a:rPr lang="en-US" sz="3200" dirty="0" err="1"/>
              <a:t>iawn</a:t>
            </a:r>
            <a:r>
              <a:rPr lang="en-US" sz="3200" dirty="0"/>
              <a:t> Craig ac Eirlys a </a:t>
            </a:r>
            <a:r>
              <a:rPr lang="en-US" sz="3200" dirty="0" err="1"/>
              <a:t>llongyfarchiadau</a:t>
            </a:r>
            <a:r>
              <a:rPr lang="en-US" sz="3200" dirty="0"/>
              <a:t> am </a:t>
            </a:r>
            <a:r>
              <a:rPr lang="en-US" sz="3200" dirty="0" err="1"/>
              <a:t>barhau</a:t>
            </a:r>
            <a:r>
              <a:rPr lang="en-US" sz="3200" dirty="0"/>
              <a:t> </a:t>
            </a:r>
            <a:r>
              <a:rPr lang="en-US" sz="3200" dirty="0" err="1"/>
              <a:t>i</a:t>
            </a:r>
            <a:r>
              <a:rPr lang="en-US" sz="3200" dirty="0"/>
              <a:t> </a:t>
            </a:r>
            <a:r>
              <a:rPr lang="en-US" sz="3200" dirty="0" err="1"/>
              <a:t>ymchwilio'r</a:t>
            </a:r>
            <a:r>
              <a:rPr lang="en-US" sz="3200" dirty="0"/>
              <a:t> </a:t>
            </a:r>
            <a:r>
              <a:rPr lang="en-US" sz="3200" dirty="0" err="1"/>
              <a:t>mudiadau</a:t>
            </a:r>
            <a:r>
              <a:rPr lang="en-US" sz="3200" dirty="0"/>
              <a:t> </a:t>
            </a:r>
            <a:r>
              <a:rPr lang="en-US" sz="3200" dirty="0" err="1"/>
              <a:t>hyn</a:t>
            </a:r>
            <a:r>
              <a:rPr lang="en-US" sz="3200" dirty="0"/>
              <a:t> </a:t>
            </a:r>
            <a:r>
              <a:rPr lang="en-US" sz="3200" dirty="0" err="1"/>
              <a:t>gan</a:t>
            </a:r>
            <a:r>
              <a:rPr lang="en-US" sz="3200" dirty="0"/>
              <a:t> </a:t>
            </a:r>
            <a:r>
              <a:rPr lang="en-US" sz="3200" dirty="0" err="1"/>
              <a:t>daflu</a:t>
            </a:r>
            <a:r>
              <a:rPr lang="en-US" sz="3200" dirty="0"/>
              <a:t> </a:t>
            </a:r>
            <a:r>
              <a:rPr lang="en-US" sz="3200" dirty="0" err="1"/>
              <a:t>mwy</a:t>
            </a:r>
            <a:r>
              <a:rPr lang="en-US" sz="3200" dirty="0"/>
              <a:t> o </a:t>
            </a:r>
            <a:r>
              <a:rPr lang="en-US" sz="3200" dirty="0" err="1"/>
              <a:t>oleuni</a:t>
            </a:r>
            <a:r>
              <a:rPr lang="en-US" sz="3200" dirty="0"/>
              <a:t> </a:t>
            </a:r>
            <a:r>
              <a:rPr lang="en-US" sz="3200" dirty="0" err="1"/>
              <a:t>ar</a:t>
            </a:r>
            <a:r>
              <a:rPr lang="en-US" sz="3200" dirty="0"/>
              <a:t> rai </a:t>
            </a:r>
            <a:r>
              <a:rPr lang="en-US" sz="3200" dirty="0" err="1"/>
              <a:t>o'r</a:t>
            </a:r>
            <a:r>
              <a:rPr lang="en-US" sz="3200" dirty="0"/>
              <a:t> </a:t>
            </a:r>
            <a:r>
              <a:rPr lang="en-US" sz="3200" dirty="0" err="1"/>
              <a:t>prif</a:t>
            </a:r>
            <a:r>
              <a:rPr lang="en-US" sz="3200" dirty="0"/>
              <a:t> </a:t>
            </a:r>
            <a:r>
              <a:rPr lang="en-US" sz="3200" dirty="0" err="1"/>
              <a:t>gymeriadau</a:t>
            </a:r>
            <a:r>
              <a:rPr lang="en-US" sz="3200" dirty="0"/>
              <a:t> o </a:t>
            </a:r>
            <a:r>
              <a:rPr lang="en-US" sz="3200" dirty="0" err="1"/>
              <a:t>Ddeiseb</a:t>
            </a:r>
            <a:r>
              <a:rPr lang="en-US" sz="3200" dirty="0"/>
              <a:t> </a:t>
            </a:r>
            <a:r>
              <a:rPr lang="en-US" sz="3200" dirty="0" err="1"/>
              <a:t>Heddwch</a:t>
            </a:r>
            <a:r>
              <a:rPr lang="en-US" sz="3200" dirty="0"/>
              <a:t> 2024. </a:t>
            </a:r>
            <a:r>
              <a:rPr lang="en-US" sz="3200" dirty="0" err="1"/>
              <a:t>Hynod</a:t>
            </a:r>
            <a:r>
              <a:rPr lang="en-US" sz="3200" dirty="0"/>
              <a:t> </a:t>
            </a:r>
            <a:r>
              <a:rPr lang="en-US" sz="3200" dirty="0" err="1"/>
              <a:t>ddiddorol</a:t>
            </a:r>
            <a:r>
              <a:rPr lang="en-US" sz="3200" dirty="0"/>
              <a:t> a </a:t>
            </a:r>
            <a:r>
              <a:rPr lang="en-US" sz="3200" dirty="0" err="1"/>
              <a:t>phwysig</a:t>
            </a:r>
            <a:r>
              <a:rPr lang="en-US" sz="3200" dirty="0"/>
              <a:t>.</a:t>
            </a:r>
          </a:p>
          <a:p>
            <a:endParaRPr lang="en-US" sz="3200" dirty="0"/>
          </a:p>
          <a:p>
            <a:r>
              <a:rPr lang="en-US" sz="3200" b="1" dirty="0"/>
              <a:t>Gethin</a:t>
            </a:r>
          </a:p>
          <a:p>
            <a:r>
              <a:rPr lang="en-US" sz="3200" dirty="0" err="1"/>
              <a:t>Hyfryd</a:t>
            </a:r>
            <a:r>
              <a:rPr lang="en-US" sz="3200" dirty="0"/>
              <a:t> </a:t>
            </a:r>
            <a:r>
              <a:rPr lang="en-US" sz="3200" dirty="0" err="1"/>
              <a:t>gweld</a:t>
            </a:r>
            <a:r>
              <a:rPr lang="en-US" sz="3200" dirty="0"/>
              <a:t> yr </a:t>
            </a:r>
            <a:r>
              <a:rPr lang="en-US" sz="3200" dirty="0" err="1"/>
              <a:t>holl</a:t>
            </a:r>
            <a:r>
              <a:rPr lang="en-US" sz="3200" dirty="0"/>
              <a:t> </a:t>
            </a:r>
            <a:r>
              <a:rPr lang="en-US" sz="3200" dirty="0" err="1"/>
              <a:t>waith</a:t>
            </a:r>
            <a:r>
              <a:rPr lang="en-US" sz="3200" dirty="0"/>
              <a:t> </a:t>
            </a:r>
            <a:r>
              <a:rPr lang="en-US" sz="3200" dirty="0" err="1"/>
              <a:t>hanesyddol</a:t>
            </a:r>
            <a:r>
              <a:rPr lang="en-US" sz="3200" dirty="0"/>
              <a:t> a </a:t>
            </a:r>
            <a:r>
              <a:rPr lang="en-US" sz="3200" dirty="0" err="1"/>
              <a:t>meddyliol</a:t>
            </a:r>
            <a:r>
              <a:rPr lang="en-US" sz="3200" dirty="0"/>
              <a:t> </a:t>
            </a:r>
            <a:r>
              <a:rPr lang="en-US" sz="3200" dirty="0" err="1"/>
              <a:t>sydd</a:t>
            </a:r>
            <a:r>
              <a:rPr lang="en-US" sz="3200" dirty="0"/>
              <a:t> </a:t>
            </a:r>
            <a:r>
              <a:rPr lang="en-US" sz="3200" dirty="0" err="1"/>
              <a:t>wedi</a:t>
            </a:r>
            <a:r>
              <a:rPr lang="en-US" sz="3200" dirty="0"/>
              <a:t> </a:t>
            </a:r>
            <a:r>
              <a:rPr lang="en-US" sz="3200" dirty="0" err="1"/>
              <a:t>digwydd</a:t>
            </a:r>
            <a:r>
              <a:rPr lang="en-US" sz="3200" dirty="0"/>
              <a:t> </a:t>
            </a:r>
            <a:r>
              <a:rPr lang="en-US" sz="3200" dirty="0" err="1"/>
              <a:t>ers</a:t>
            </a:r>
            <a:r>
              <a:rPr lang="en-US" sz="3200" dirty="0"/>
              <a:t> </a:t>
            </a:r>
            <a:r>
              <a:rPr lang="en-US" sz="3200" dirty="0" err="1"/>
              <a:t>i</a:t>
            </a:r>
            <a:r>
              <a:rPr lang="en-US" sz="3200" dirty="0"/>
              <a:t> mi </a:t>
            </a:r>
            <a:r>
              <a:rPr lang="en-US" sz="3200" dirty="0" err="1"/>
              <a:t>ymadael</a:t>
            </a:r>
            <a:r>
              <a:rPr lang="en-US" sz="3200" dirty="0"/>
              <a:t> </a:t>
            </a:r>
            <a:r>
              <a:rPr lang="en-US" sz="3200" dirty="0" err="1"/>
              <a:t>fis</a:t>
            </a:r>
            <a:r>
              <a:rPr lang="en-US" sz="3200" dirty="0"/>
              <a:t> Ebrill - </a:t>
            </a:r>
            <a:r>
              <a:rPr lang="en-US" sz="3200" dirty="0" err="1"/>
              <a:t>diolch</a:t>
            </a:r>
            <a:r>
              <a:rPr lang="en-US" sz="3200" dirty="0"/>
              <a:t> </a:t>
            </a:r>
            <a:r>
              <a:rPr lang="en-US" sz="3200" dirty="0" err="1"/>
              <a:t>i</a:t>
            </a:r>
            <a:r>
              <a:rPr lang="en-US" sz="3200" dirty="0"/>
              <a:t> </a:t>
            </a:r>
            <a:r>
              <a:rPr lang="en-US" sz="3200" dirty="0" err="1"/>
              <a:t>bawb</a:t>
            </a:r>
            <a:r>
              <a:rPr lang="en-US" sz="3200" dirty="0"/>
              <a:t> am y </a:t>
            </a:r>
            <a:r>
              <a:rPr lang="en-US" sz="3200" dirty="0" err="1"/>
              <a:t>cyfan</a:t>
            </a:r>
            <a:r>
              <a:rPr lang="en-US" sz="3200" dirty="0"/>
              <a:t>. </a:t>
            </a:r>
            <a:r>
              <a:rPr lang="en-US" sz="3200" dirty="0" err="1"/>
              <a:t>Rydym</a:t>
            </a:r>
            <a:r>
              <a:rPr lang="en-US" sz="3200" dirty="0"/>
              <a:t> </a:t>
            </a:r>
            <a:r>
              <a:rPr lang="en-US" sz="3200" dirty="0" err="1"/>
              <a:t>mewn</a:t>
            </a:r>
            <a:r>
              <a:rPr lang="en-US" sz="3200" dirty="0"/>
              <a:t> </a:t>
            </a:r>
            <a:r>
              <a:rPr lang="en-US" sz="3200" dirty="0" err="1"/>
              <a:t>cyfnod</a:t>
            </a:r>
            <a:r>
              <a:rPr lang="en-US" sz="3200" dirty="0"/>
              <a:t> </a:t>
            </a:r>
            <a:r>
              <a:rPr lang="en-US" sz="3200" dirty="0" err="1"/>
              <a:t>tebyg</a:t>
            </a:r>
            <a:r>
              <a:rPr lang="en-US" sz="3200" dirty="0"/>
              <a:t> </a:t>
            </a:r>
            <a:r>
              <a:rPr lang="en-US" sz="3200" dirty="0" err="1"/>
              <a:t>i'r</a:t>
            </a:r>
            <a:r>
              <a:rPr lang="en-US" sz="3200" dirty="0"/>
              <a:t> 1920au </a:t>
            </a:r>
            <a:r>
              <a:rPr lang="en-US" sz="3200" dirty="0" err="1"/>
              <a:t>lle</a:t>
            </a:r>
            <a:r>
              <a:rPr lang="en-US" sz="3200" dirty="0"/>
              <a:t> </a:t>
            </a:r>
            <a:r>
              <a:rPr lang="en-US" sz="3200" dirty="0" err="1"/>
              <a:t>mae</a:t>
            </a:r>
            <a:r>
              <a:rPr lang="en-US" sz="3200" dirty="0"/>
              <a:t> </a:t>
            </a:r>
            <a:r>
              <a:rPr lang="en-US" sz="3200" dirty="0" err="1"/>
              <a:t>heddwch</a:t>
            </a:r>
            <a:r>
              <a:rPr lang="en-US" sz="3200" dirty="0"/>
              <a:t> </a:t>
            </a:r>
            <a:r>
              <a:rPr lang="en-US" sz="3200" dirty="0" err="1"/>
              <a:t>yn</a:t>
            </a:r>
            <a:r>
              <a:rPr lang="en-US" sz="3200" dirty="0"/>
              <a:t> </a:t>
            </a:r>
            <a:r>
              <a:rPr lang="en-US" sz="3200" dirty="0" err="1"/>
              <a:t>bwysicach</a:t>
            </a:r>
            <a:r>
              <a:rPr lang="en-US" sz="3200" dirty="0"/>
              <a:t> nag </a:t>
            </a:r>
            <a:r>
              <a:rPr lang="en-US" sz="3200" dirty="0" err="1"/>
              <a:t>erioed</a:t>
            </a:r>
            <a:r>
              <a:rPr lang="en-US" sz="3200" dirty="0"/>
              <a:t>, </a:t>
            </a:r>
            <a:r>
              <a:rPr lang="en-US" sz="3200" dirty="0" err="1"/>
              <a:t>ond</a:t>
            </a:r>
            <a:r>
              <a:rPr lang="en-US" sz="3200" dirty="0"/>
              <a:t> y </a:t>
            </a:r>
            <a:r>
              <a:rPr lang="en-US" sz="3200" dirty="0" err="1"/>
              <a:t>llif</a:t>
            </a:r>
            <a:r>
              <a:rPr lang="en-US" sz="3200" dirty="0"/>
              <a:t> </a:t>
            </a:r>
            <a:r>
              <a:rPr lang="en-US" sz="3200" dirty="0" err="1"/>
              <a:t>gwleidyddol</a:t>
            </a:r>
            <a:r>
              <a:rPr lang="en-US" sz="3200" dirty="0"/>
              <a:t> </a:t>
            </a:r>
            <a:r>
              <a:rPr lang="en-US" sz="3200" dirty="0" err="1"/>
              <a:t>fel</a:t>
            </a:r>
            <a:r>
              <a:rPr lang="en-US" sz="3200" dirty="0"/>
              <a:t> </a:t>
            </a:r>
            <a:r>
              <a:rPr lang="en-US" sz="3200" dirty="0" err="1"/>
              <a:t>petai</a:t>
            </a:r>
            <a:r>
              <a:rPr lang="en-US" sz="3200" dirty="0"/>
              <a:t> </a:t>
            </a:r>
            <a:r>
              <a:rPr lang="en-US" sz="3200" dirty="0" err="1"/>
              <a:t>i'n</a:t>
            </a:r>
            <a:r>
              <a:rPr lang="en-US" sz="3200" dirty="0"/>
              <a:t> </a:t>
            </a:r>
            <a:r>
              <a:rPr lang="en-US" sz="3200" dirty="0" err="1"/>
              <a:t>herbyn</a:t>
            </a:r>
            <a:r>
              <a:rPr lang="en-US" sz="3200" dirty="0"/>
              <a:t>. </a:t>
            </a:r>
            <a:r>
              <a:rPr lang="en-US" sz="3200" dirty="0" err="1"/>
              <a:t>Dylai'r</a:t>
            </a:r>
            <a:r>
              <a:rPr lang="en-US" sz="3200" dirty="0"/>
              <a:t> </a:t>
            </a:r>
            <a:r>
              <a:rPr lang="en-US" sz="3200" dirty="0" err="1"/>
              <a:t>ffaith</a:t>
            </a:r>
            <a:r>
              <a:rPr lang="en-US" sz="3200" dirty="0"/>
              <a:t> </a:t>
            </a:r>
            <a:r>
              <a:rPr lang="en-US" sz="3200" dirty="0" err="1"/>
              <a:t>nad</a:t>
            </a:r>
            <a:r>
              <a:rPr lang="en-US" sz="3200" dirty="0"/>
              <a:t> </a:t>
            </a:r>
            <a:r>
              <a:rPr lang="en-US" sz="3200" dirty="0" err="1"/>
              <a:t>ymatebion</a:t>
            </a:r>
            <a:r>
              <a:rPr lang="en-US" sz="3200" dirty="0"/>
              <a:t> </a:t>
            </a:r>
            <a:r>
              <a:rPr lang="en-US" sz="3200" dirty="0" err="1"/>
              <a:t>negyddol</a:t>
            </a:r>
            <a:r>
              <a:rPr lang="en-US" sz="3200" dirty="0"/>
              <a:t> 1924-5 </a:t>
            </a:r>
            <a:r>
              <a:rPr lang="en-US" sz="3200" dirty="0" err="1"/>
              <a:t>oedd</a:t>
            </a:r>
            <a:r>
              <a:rPr lang="en-US" sz="3200" dirty="0"/>
              <a:t> </a:t>
            </a:r>
            <a:r>
              <a:rPr lang="en-US" sz="3200" dirty="0" err="1"/>
              <a:t>diwedd</a:t>
            </a:r>
            <a:r>
              <a:rPr lang="en-US" sz="3200" dirty="0"/>
              <a:t> y </a:t>
            </a:r>
            <a:r>
              <a:rPr lang="en-US" sz="3200" dirty="0" err="1"/>
              <a:t>stori</a:t>
            </a:r>
            <a:r>
              <a:rPr lang="en-US" sz="3200" dirty="0"/>
              <a:t> </a:t>
            </a:r>
            <a:r>
              <a:rPr lang="en-US" sz="3200" dirty="0" err="1"/>
              <a:t>ein</a:t>
            </a:r>
            <a:r>
              <a:rPr lang="en-US" sz="3200" dirty="0"/>
              <a:t> </a:t>
            </a:r>
            <a:r>
              <a:rPr lang="en-US" sz="3200" dirty="0" err="1"/>
              <a:t>hysbrydoli</a:t>
            </a:r>
            <a:r>
              <a:rPr lang="en-US" sz="3200" dirty="0"/>
              <a:t> </a:t>
            </a:r>
            <a:r>
              <a:rPr lang="en-US" sz="3200" dirty="0" err="1"/>
              <a:t>ni</a:t>
            </a:r>
            <a:r>
              <a:rPr lang="en-US" sz="3200" dirty="0"/>
              <a:t> </a:t>
            </a:r>
            <a:r>
              <a:rPr lang="en-US" sz="3200" dirty="0" err="1"/>
              <a:t>hefyd</a:t>
            </a:r>
            <a:r>
              <a:rPr lang="en-US" sz="3200" dirty="0"/>
              <a:t>, er </a:t>
            </a:r>
            <a:r>
              <a:rPr lang="en-US" sz="3200" dirty="0" err="1"/>
              <a:t>efallai</a:t>
            </a:r>
            <a:r>
              <a:rPr lang="en-US" sz="3200" dirty="0"/>
              <a:t> </a:t>
            </a:r>
            <a:r>
              <a:rPr lang="en-US" sz="3200" dirty="0" err="1"/>
              <a:t>mai'r</a:t>
            </a:r>
            <a:r>
              <a:rPr lang="en-US" sz="3200" dirty="0"/>
              <a:t> </a:t>
            </a:r>
            <a:r>
              <a:rPr lang="en-US" sz="3200" dirty="0" err="1"/>
              <a:t>genhedlaeth</a:t>
            </a:r>
            <a:r>
              <a:rPr lang="en-US" sz="3200" dirty="0"/>
              <a:t> </a:t>
            </a:r>
            <a:r>
              <a:rPr lang="en-US" sz="3200" dirty="0" err="1"/>
              <a:t>nesaf</a:t>
            </a:r>
            <a:r>
              <a:rPr lang="en-US" sz="3200" dirty="0"/>
              <a:t> </a:t>
            </a:r>
            <a:r>
              <a:rPr lang="en-US" sz="3200" dirty="0" err="1"/>
              <a:t>fydd</a:t>
            </a:r>
            <a:r>
              <a:rPr lang="en-US" sz="3200" dirty="0"/>
              <a:t> </a:t>
            </a:r>
            <a:r>
              <a:rPr lang="en-US" sz="3200" dirty="0" err="1"/>
              <a:t>yn</a:t>
            </a:r>
            <a:r>
              <a:rPr lang="en-US" sz="3200" dirty="0"/>
              <a:t> </a:t>
            </a:r>
            <a:r>
              <a:rPr lang="en-US" sz="3200" dirty="0" err="1"/>
              <a:t>elwa</a:t>
            </a:r>
            <a:r>
              <a:rPr lang="en-US" sz="3200" dirty="0"/>
              <a:t> </a:t>
            </a:r>
            <a:r>
              <a:rPr lang="en-US" sz="3200" dirty="0" err="1"/>
              <a:t>yn</a:t>
            </a:r>
            <a:r>
              <a:rPr lang="en-US" sz="3200" dirty="0"/>
              <a:t> y pen draw. </a:t>
            </a:r>
          </a:p>
          <a:p>
            <a:endParaRPr lang="en-US" sz="3200" dirty="0"/>
          </a:p>
          <a:p>
            <a:r>
              <a:rPr lang="en-US" sz="3200" b="1" dirty="0"/>
              <a:t>Bethan</a:t>
            </a:r>
          </a:p>
          <a:p>
            <a:r>
              <a:rPr lang="en-US" sz="3200" dirty="0"/>
              <a:t>Seminar mor </a:t>
            </a:r>
            <a:r>
              <a:rPr lang="en-US" sz="3200" dirty="0" err="1"/>
              <a:t>ddiddorol</a:t>
            </a:r>
            <a:r>
              <a:rPr lang="en-US" sz="3200" dirty="0"/>
              <a:t> - </a:t>
            </a:r>
            <a:r>
              <a:rPr lang="en-US" sz="3200" dirty="0" err="1"/>
              <a:t>diolch</a:t>
            </a:r>
            <a:r>
              <a:rPr lang="en-US" sz="3200" dirty="0"/>
              <a:t> </a:t>
            </a:r>
            <a:r>
              <a:rPr lang="en-US" sz="3200" dirty="0" err="1"/>
              <a:t>i</a:t>
            </a:r>
            <a:r>
              <a:rPr lang="en-US" sz="3200" dirty="0"/>
              <a:t> </a:t>
            </a:r>
            <a:r>
              <a:rPr lang="en-US" sz="3200" dirty="0" err="1"/>
              <a:t>bawb</a:t>
            </a:r>
            <a:r>
              <a:rPr lang="en-US" sz="3200" dirty="0"/>
              <a:t> am </a:t>
            </a:r>
            <a:r>
              <a:rPr lang="en-US" sz="3200" dirty="0" err="1"/>
              <a:t>eu</a:t>
            </a:r>
            <a:r>
              <a:rPr lang="en-US" sz="3200" dirty="0"/>
              <a:t> </a:t>
            </a:r>
            <a:r>
              <a:rPr lang="en-US" sz="3200" dirty="0" err="1"/>
              <a:t>cyfraniadau</a:t>
            </a:r>
            <a:r>
              <a:rPr lang="en-US" sz="3200" dirty="0"/>
              <a:t> ac </a:t>
            </a:r>
            <a:r>
              <a:rPr lang="en-US" sz="3200" dirty="0" err="1"/>
              <a:t>ymchwil</a:t>
            </a:r>
            <a:r>
              <a:rPr lang="en-US" sz="3200" dirty="0"/>
              <a:t>.</a:t>
            </a:r>
          </a:p>
        </p:txBody>
      </p:sp>
    </p:spTree>
    <p:extLst>
      <p:ext uri="{BB962C8B-B14F-4D97-AF65-F5344CB8AC3E}">
        <p14:creationId xmlns:p14="http://schemas.microsoft.com/office/powerpoint/2010/main" val="1932598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B10B-90B5-0FBB-A3BA-81B688480CD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83652D9-53BB-7A65-8EA2-66CA0F3B9587}"/>
              </a:ext>
            </a:extLst>
          </p:cNvPr>
          <p:cNvSpPr>
            <a:spLocks noGrp="1"/>
          </p:cNvSpPr>
          <p:nvPr>
            <p:ph type="body" sz="quarter" idx="10"/>
          </p:nvPr>
        </p:nvSpPr>
        <p:spPr>
          <a:xfrm>
            <a:off x="763588" y="773112"/>
            <a:ext cx="13476287" cy="1300036"/>
          </a:xfrm>
        </p:spPr>
        <p:txBody>
          <a:bodyPr/>
          <a:lstStyle/>
          <a:p>
            <a:r>
              <a:rPr lang="en-US" sz="9600" dirty="0"/>
              <a:t>2-image layout with text</a:t>
            </a:r>
          </a:p>
        </p:txBody>
      </p:sp>
      <p:sp>
        <p:nvSpPr>
          <p:cNvPr id="3" name="Text Placeholder 2">
            <a:extLst>
              <a:ext uri="{FF2B5EF4-FFF2-40B4-BE49-F238E27FC236}">
                <a16:creationId xmlns:a16="http://schemas.microsoft.com/office/drawing/2014/main" id="{F085B6E5-1EFA-96D1-422B-461432128B66}"/>
              </a:ext>
            </a:extLst>
          </p:cNvPr>
          <p:cNvSpPr>
            <a:spLocks noGrp="1"/>
          </p:cNvSpPr>
          <p:nvPr>
            <p:ph type="body" sz="quarter" idx="11"/>
          </p:nvPr>
        </p:nvSpPr>
        <p:spPr/>
        <p:txBody>
          <a:bodyPr/>
          <a:lstStyle/>
          <a:p>
            <a:r>
              <a:rPr lang="en-US" dirty="0"/>
              <a:t>Here is an example of a plain slide with 2 images, and an explanatory caption. I think this text is too small to read though (it is font size 36), so…</a:t>
            </a:r>
          </a:p>
          <a:p>
            <a:endParaRPr lang="en-US" dirty="0"/>
          </a:p>
          <a:p>
            <a:r>
              <a:rPr lang="en-US" sz="6000" dirty="0"/>
              <a:t>… this font size (60) may be more user-friendly!</a:t>
            </a:r>
            <a:r>
              <a:rPr lang="en-US" dirty="0"/>
              <a:t> </a:t>
            </a:r>
          </a:p>
        </p:txBody>
      </p:sp>
      <p:pic>
        <p:nvPicPr>
          <p:cNvPr id="19" name="Picture Placeholder 18">
            <a:extLst>
              <a:ext uri="{FF2B5EF4-FFF2-40B4-BE49-F238E27FC236}">
                <a16:creationId xmlns:a16="http://schemas.microsoft.com/office/drawing/2014/main" id="{B4EF050C-FC1B-4796-8320-2BBE1FD57122}"/>
              </a:ext>
            </a:extLst>
          </p:cNvPr>
          <p:cNvPicPr>
            <a:picLocks noGrp="1" noChangeAspect="1"/>
          </p:cNvPicPr>
          <p:nvPr>
            <p:ph type="pic" sz="quarter" idx="12"/>
          </p:nvPr>
        </p:nvPicPr>
        <p:blipFill>
          <a:blip r:embed="rId2"/>
          <a:srcRect l="27478" r="27478"/>
          <a:stretch>
            <a:fillRect/>
          </a:stretch>
        </p:blipFill>
        <p:spPr>
          <a:prstGeom prst="roundRect">
            <a:avLst>
              <a:gd name="adj" fmla="val 3775"/>
            </a:avLst>
          </a:prstGeom>
          <a:noFill/>
        </p:spPr>
      </p:pic>
      <p:pic>
        <p:nvPicPr>
          <p:cNvPr id="21" name="Picture Placeholder 20">
            <a:extLst>
              <a:ext uri="{FF2B5EF4-FFF2-40B4-BE49-F238E27FC236}">
                <a16:creationId xmlns:a16="http://schemas.microsoft.com/office/drawing/2014/main" id="{EAA24E71-956F-4A48-456E-F2E81F6E24B3}"/>
              </a:ext>
            </a:extLst>
          </p:cNvPr>
          <p:cNvPicPr>
            <a:picLocks noGrp="1" noChangeAspect="1"/>
          </p:cNvPicPr>
          <p:nvPr>
            <p:ph type="pic" sz="quarter" idx="13"/>
          </p:nvPr>
        </p:nvPicPr>
        <p:blipFill>
          <a:blip r:embed="rId3"/>
          <a:srcRect l="27478" r="27478"/>
          <a:stretch>
            <a:fillRect/>
          </a:stretch>
        </p:blipFill>
        <p:spPr>
          <a:prstGeom prst="roundRect">
            <a:avLst>
              <a:gd name="adj" fmla="val 3775"/>
            </a:avLst>
          </a:prstGeom>
          <a:noFill/>
        </p:spPr>
      </p:pic>
    </p:spTree>
    <p:extLst>
      <p:ext uri="{BB962C8B-B14F-4D97-AF65-F5344CB8AC3E}">
        <p14:creationId xmlns:p14="http://schemas.microsoft.com/office/powerpoint/2010/main" val="2922501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97904-EBF6-C643-1593-495C73B02C14}"/>
            </a:ext>
          </a:extLst>
        </p:cNvPr>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4936CB4B-FF6A-CDDD-BC0A-9549F491870F}"/>
              </a:ext>
            </a:extLst>
          </p:cNvPr>
          <p:cNvPicPr>
            <a:picLocks noGrp="1" noChangeAspect="1"/>
          </p:cNvPicPr>
          <p:nvPr>
            <p:ph type="pic" sz="quarter" idx="16"/>
          </p:nvPr>
        </p:nvPicPr>
        <p:blipFill>
          <a:blip r:embed="rId2"/>
          <a:srcRect l="27478" r="27477" b="-1"/>
          <a:stretch>
            <a:fillRect/>
          </a:stretch>
        </p:blipFill>
        <p:spPr>
          <a:xfrm>
            <a:off x="763588" y="3643312"/>
            <a:ext cx="7446962" cy="9299575"/>
          </a:xfrm>
          <a:prstGeom prst="roundRect">
            <a:avLst>
              <a:gd name="adj" fmla="val 3775"/>
            </a:avLst>
          </a:prstGeom>
          <a:noFill/>
        </p:spPr>
      </p:pic>
      <p:pic>
        <p:nvPicPr>
          <p:cNvPr id="19" name="Picture Placeholder 18">
            <a:extLst>
              <a:ext uri="{FF2B5EF4-FFF2-40B4-BE49-F238E27FC236}">
                <a16:creationId xmlns:a16="http://schemas.microsoft.com/office/drawing/2014/main" id="{CE94625B-8B5C-8E0D-1746-2EE108EBC860}"/>
              </a:ext>
            </a:extLst>
          </p:cNvPr>
          <p:cNvPicPr>
            <a:picLocks noGrp="1" noChangeAspect="1"/>
          </p:cNvPicPr>
          <p:nvPr>
            <p:ph type="pic" sz="quarter" idx="17"/>
          </p:nvPr>
        </p:nvPicPr>
        <p:blipFill>
          <a:blip r:embed="rId3"/>
          <a:srcRect l="27478" r="27477" b="-1"/>
          <a:stretch>
            <a:fillRect/>
          </a:stretch>
        </p:blipFill>
        <p:spPr>
          <a:xfrm>
            <a:off x="8466137" y="3643312"/>
            <a:ext cx="7446962" cy="9299575"/>
          </a:xfrm>
          <a:prstGeom prst="roundRect">
            <a:avLst>
              <a:gd name="adj" fmla="val 3775"/>
            </a:avLst>
          </a:prstGeom>
          <a:noFill/>
        </p:spPr>
      </p:pic>
      <p:sp>
        <p:nvSpPr>
          <p:cNvPr id="26" name="Picture Placeholder 3">
            <a:extLst>
              <a:ext uri="{FF2B5EF4-FFF2-40B4-BE49-F238E27FC236}">
                <a16:creationId xmlns:a16="http://schemas.microsoft.com/office/drawing/2014/main" id="{532D7382-326D-DCE0-06C4-D1AB48AB695C}"/>
              </a:ext>
            </a:extLst>
          </p:cNvPr>
          <p:cNvSpPr>
            <a:spLocks noGrp="1"/>
          </p:cNvSpPr>
          <p:nvPr>
            <p:ph type="pic" sz="quarter" idx="18"/>
          </p:nvPr>
        </p:nvSpPr>
        <p:spPr>
          <a:xfrm>
            <a:off x="16168688" y="3643312"/>
            <a:ext cx="7446962" cy="9299575"/>
          </a:xfrm>
        </p:spPr>
        <p:txBody>
          <a:bodyPr/>
          <a:lstStyle/>
          <a:p>
            <a:endParaRPr lang="en-US"/>
          </a:p>
        </p:txBody>
      </p:sp>
      <p:sp>
        <p:nvSpPr>
          <p:cNvPr id="28" name="Title 4">
            <a:extLst>
              <a:ext uri="{FF2B5EF4-FFF2-40B4-BE49-F238E27FC236}">
                <a16:creationId xmlns:a16="http://schemas.microsoft.com/office/drawing/2014/main" id="{6C8CEF20-97FF-2894-3393-BD1508EC30B0}"/>
              </a:ext>
            </a:extLst>
          </p:cNvPr>
          <p:cNvSpPr>
            <a:spLocks noGrp="1"/>
          </p:cNvSpPr>
          <p:nvPr>
            <p:ph type="title"/>
          </p:nvPr>
        </p:nvSpPr>
        <p:spPr>
          <a:xfrm>
            <a:off x="763588" y="773112"/>
            <a:ext cx="22855237" cy="1300036"/>
          </a:xfrm>
        </p:spPr>
        <p:txBody>
          <a:bodyPr/>
          <a:lstStyle/>
          <a:p>
            <a:r>
              <a:rPr lang="en-US" sz="9600" dirty="0"/>
              <a:t>This 2-image option includes image captions</a:t>
            </a:r>
          </a:p>
        </p:txBody>
      </p:sp>
      <p:sp>
        <p:nvSpPr>
          <p:cNvPr id="2" name="Text Placeholder 1">
            <a:extLst>
              <a:ext uri="{FF2B5EF4-FFF2-40B4-BE49-F238E27FC236}">
                <a16:creationId xmlns:a16="http://schemas.microsoft.com/office/drawing/2014/main" id="{23656FBF-C271-8106-FCF4-5DD4DC0F112C}"/>
              </a:ext>
            </a:extLst>
          </p:cNvPr>
          <p:cNvSpPr>
            <a:spLocks noGrp="1"/>
          </p:cNvSpPr>
          <p:nvPr>
            <p:ph type="body" sz="quarter" idx="10"/>
          </p:nvPr>
        </p:nvSpPr>
        <p:spPr>
          <a:xfrm>
            <a:off x="1077914" y="4002087"/>
            <a:ext cx="6823074" cy="2363724"/>
          </a:xfrm>
        </p:spPr>
        <p:txBody>
          <a:bodyPr wrap="square">
            <a:normAutofit/>
          </a:bodyPr>
          <a:lstStyle/>
          <a:p>
            <a:pPr>
              <a:spcAft>
                <a:spcPts val="600"/>
              </a:spcAft>
            </a:pPr>
            <a:r>
              <a:rPr lang="en-US" dirty="0"/>
              <a:t>2-image caption</a:t>
            </a:r>
          </a:p>
        </p:txBody>
      </p:sp>
      <p:sp>
        <p:nvSpPr>
          <p:cNvPr id="30" name="Text Placeholder 6">
            <a:extLst>
              <a:ext uri="{FF2B5EF4-FFF2-40B4-BE49-F238E27FC236}">
                <a16:creationId xmlns:a16="http://schemas.microsoft.com/office/drawing/2014/main" id="{C60CD460-6530-57F7-6D2D-494F34CCC9C8}"/>
              </a:ext>
            </a:extLst>
          </p:cNvPr>
          <p:cNvSpPr>
            <a:spLocks noGrp="1"/>
          </p:cNvSpPr>
          <p:nvPr>
            <p:ph type="body" sz="quarter" idx="11"/>
          </p:nvPr>
        </p:nvSpPr>
        <p:spPr>
          <a:xfrm>
            <a:off x="8793164" y="4002087"/>
            <a:ext cx="6823074" cy="2363724"/>
          </a:xfrm>
        </p:spPr>
        <p:txBody>
          <a:bodyPr/>
          <a:lstStyle/>
          <a:p>
            <a:endParaRPr lang="en-US" dirty="0"/>
          </a:p>
        </p:txBody>
      </p:sp>
      <p:sp>
        <p:nvSpPr>
          <p:cNvPr id="32" name="Text Placeholder 7">
            <a:extLst>
              <a:ext uri="{FF2B5EF4-FFF2-40B4-BE49-F238E27FC236}">
                <a16:creationId xmlns:a16="http://schemas.microsoft.com/office/drawing/2014/main" id="{FB65A22D-325B-7167-6579-4C10F417CD5F}"/>
              </a:ext>
            </a:extLst>
          </p:cNvPr>
          <p:cNvSpPr>
            <a:spLocks noGrp="1"/>
          </p:cNvSpPr>
          <p:nvPr>
            <p:ph type="body" sz="quarter" idx="12"/>
          </p:nvPr>
        </p:nvSpPr>
        <p:spPr>
          <a:xfrm>
            <a:off x="16508414" y="4002087"/>
            <a:ext cx="6823074" cy="2363724"/>
          </a:xfrm>
        </p:spPr>
        <p:txBody>
          <a:bodyPr/>
          <a:lstStyle/>
          <a:p>
            <a:endParaRPr lang="en-US" dirty="0"/>
          </a:p>
        </p:txBody>
      </p:sp>
      <p:sp>
        <p:nvSpPr>
          <p:cNvPr id="3" name="Text Placeholder 2">
            <a:extLst>
              <a:ext uri="{FF2B5EF4-FFF2-40B4-BE49-F238E27FC236}">
                <a16:creationId xmlns:a16="http://schemas.microsoft.com/office/drawing/2014/main" id="{4EE807BF-40C6-4E14-E40C-43723E5177E3}"/>
              </a:ext>
            </a:extLst>
          </p:cNvPr>
          <p:cNvSpPr>
            <a:spLocks noGrp="1"/>
          </p:cNvSpPr>
          <p:nvPr>
            <p:ph type="body" sz="quarter" idx="13"/>
          </p:nvPr>
        </p:nvSpPr>
        <p:spPr>
          <a:xfrm>
            <a:off x="1077914" y="6858000"/>
            <a:ext cx="6823074" cy="5857875"/>
          </a:xfrm>
        </p:spPr>
        <p:txBody>
          <a:bodyPr anchor="b">
            <a:normAutofit lnSpcReduction="10000"/>
          </a:bodyPr>
          <a:lstStyle/>
          <a:p>
            <a:pPr>
              <a:spcAft>
                <a:spcPts val="600"/>
              </a:spcAft>
            </a:pPr>
            <a:r>
              <a:rPr lang="en-US" dirty="0"/>
              <a:t>Here is an example of a plain slide with 2 images, and an explanatory caption. I think this text is too small to read though (font size 36), so…</a:t>
            </a:r>
          </a:p>
          <a:p>
            <a:pPr>
              <a:spcAft>
                <a:spcPts val="600"/>
              </a:spcAft>
            </a:pPr>
            <a:endParaRPr lang="en-US" dirty="0"/>
          </a:p>
          <a:p>
            <a:pPr>
              <a:spcAft>
                <a:spcPts val="600"/>
              </a:spcAft>
            </a:pPr>
            <a:r>
              <a:rPr lang="en-US" sz="6000" dirty="0"/>
              <a:t>… this font size (60) may be more user-friendly! </a:t>
            </a:r>
          </a:p>
        </p:txBody>
      </p:sp>
      <p:sp>
        <p:nvSpPr>
          <p:cNvPr id="34" name="Text Placeholder 9">
            <a:extLst>
              <a:ext uri="{FF2B5EF4-FFF2-40B4-BE49-F238E27FC236}">
                <a16:creationId xmlns:a16="http://schemas.microsoft.com/office/drawing/2014/main" id="{D2F406AF-6D34-9165-E4F5-226D880DB650}"/>
              </a:ext>
            </a:extLst>
          </p:cNvPr>
          <p:cNvSpPr>
            <a:spLocks noGrp="1"/>
          </p:cNvSpPr>
          <p:nvPr>
            <p:ph type="body" sz="quarter" idx="14"/>
          </p:nvPr>
        </p:nvSpPr>
        <p:spPr>
          <a:xfrm>
            <a:off x="8793164" y="6858000"/>
            <a:ext cx="6823074" cy="5857875"/>
          </a:xfrm>
        </p:spPr>
        <p:txBody>
          <a:bodyPr/>
          <a:lstStyle/>
          <a:p>
            <a:endParaRPr lang="en-US"/>
          </a:p>
        </p:txBody>
      </p:sp>
      <p:sp>
        <p:nvSpPr>
          <p:cNvPr id="36" name="Text Placeholder 10">
            <a:extLst>
              <a:ext uri="{FF2B5EF4-FFF2-40B4-BE49-F238E27FC236}">
                <a16:creationId xmlns:a16="http://schemas.microsoft.com/office/drawing/2014/main" id="{5E4FD7F3-AB10-5C0D-14C1-B5A648C2B8CE}"/>
              </a:ext>
            </a:extLst>
          </p:cNvPr>
          <p:cNvSpPr>
            <a:spLocks noGrp="1"/>
          </p:cNvSpPr>
          <p:nvPr>
            <p:ph type="body" sz="quarter" idx="15"/>
          </p:nvPr>
        </p:nvSpPr>
        <p:spPr>
          <a:xfrm>
            <a:off x="16508414" y="6858000"/>
            <a:ext cx="6823074" cy="5857875"/>
          </a:xfrm>
        </p:spPr>
        <p:txBody>
          <a:bodyPr/>
          <a:lstStyle/>
          <a:p>
            <a:endParaRPr lang="en-US"/>
          </a:p>
        </p:txBody>
      </p:sp>
    </p:spTree>
    <p:extLst>
      <p:ext uri="{BB962C8B-B14F-4D97-AF65-F5344CB8AC3E}">
        <p14:creationId xmlns:p14="http://schemas.microsoft.com/office/powerpoint/2010/main" val="1286384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711937B1-E8EA-47AE-05AA-5236F0A3560C}"/>
              </a:ext>
            </a:extLst>
          </p:cNvPr>
          <p:cNvSpPr>
            <a:spLocks noGrp="1"/>
          </p:cNvSpPr>
          <p:nvPr>
            <p:ph type="title"/>
          </p:nvPr>
        </p:nvSpPr>
        <p:spPr>
          <a:xfrm>
            <a:off x="763588" y="773112"/>
            <a:ext cx="22855237" cy="812530"/>
          </a:xfrm>
        </p:spPr>
        <p:txBody>
          <a:bodyPr/>
          <a:lstStyle/>
          <a:p>
            <a:r>
              <a:rPr lang="en-US" dirty="0"/>
              <a:t>12 image slide – very unreadable captions! May be good for handouts</a:t>
            </a:r>
          </a:p>
        </p:txBody>
      </p:sp>
      <p:sp>
        <p:nvSpPr>
          <p:cNvPr id="3" name="Text Placeholder 2">
            <a:extLst>
              <a:ext uri="{FF2B5EF4-FFF2-40B4-BE49-F238E27FC236}">
                <a16:creationId xmlns:a16="http://schemas.microsoft.com/office/drawing/2014/main" id="{9401742D-7D34-72E2-EF97-5581DCB41C0D}"/>
              </a:ext>
            </a:extLst>
          </p:cNvPr>
          <p:cNvSpPr>
            <a:spLocks noGrp="1"/>
          </p:cNvSpPr>
          <p:nvPr>
            <p:ph type="body" sz="quarter" idx="21"/>
          </p:nvPr>
        </p:nvSpPr>
        <p:spPr>
          <a:xfrm>
            <a:off x="763590" y="7244217"/>
            <a:ext cx="3590924" cy="985270"/>
          </a:xfrm>
        </p:spPr>
        <p:txBody>
          <a:bodyPr wrap="square" anchor="t">
            <a:normAutofit fontScale="77500" lnSpcReduction="20000"/>
          </a:bodyPr>
          <a:lstStyle/>
          <a:p>
            <a:pPr>
              <a:spcAft>
                <a:spcPts val="600"/>
              </a:spcAft>
            </a:pPr>
            <a:r>
              <a:rPr lang="en-US" sz="1000" dirty="0"/>
              <a:t>Here is an example of a plain slide with 2 images, and an explanatory caption. I think this text is too small to read though (it is font size 10), so…</a:t>
            </a:r>
          </a:p>
          <a:p>
            <a:pPr>
              <a:spcAft>
                <a:spcPts val="600"/>
              </a:spcAft>
            </a:pPr>
            <a:endParaRPr lang="en-US" sz="1000" dirty="0"/>
          </a:p>
          <a:p>
            <a:pPr>
              <a:spcAft>
                <a:spcPts val="600"/>
              </a:spcAft>
            </a:pPr>
            <a:r>
              <a:rPr lang="en-US" sz="2800" dirty="0"/>
              <a:t>… this font size (22) may be more user-friendly! </a:t>
            </a:r>
          </a:p>
        </p:txBody>
      </p:sp>
      <p:pic>
        <p:nvPicPr>
          <p:cNvPr id="21" name="Picture Placeholder 20">
            <a:extLst>
              <a:ext uri="{FF2B5EF4-FFF2-40B4-BE49-F238E27FC236}">
                <a16:creationId xmlns:a16="http://schemas.microsoft.com/office/drawing/2014/main" id="{434F07DA-29AB-FDCF-7692-9DE9B4C59482}"/>
              </a:ext>
            </a:extLst>
          </p:cNvPr>
          <p:cNvPicPr>
            <a:picLocks noGrp="1" noChangeAspect="1"/>
          </p:cNvPicPr>
          <p:nvPr>
            <p:ph type="pic" sz="quarter" idx="12"/>
          </p:nvPr>
        </p:nvPicPr>
        <p:blipFill>
          <a:blip r:embed="rId2"/>
          <a:srcRect l="13471" r="30300" b="-1"/>
          <a:stretch>
            <a:fillRect/>
          </a:stretch>
        </p:blipFill>
        <p:spPr>
          <a:xfrm>
            <a:off x="763200" y="3456000"/>
            <a:ext cx="3600000" cy="3601380"/>
          </a:xfrm>
          <a:prstGeom prst="roundRect">
            <a:avLst>
              <a:gd name="adj" fmla="val 3775"/>
            </a:avLst>
          </a:prstGeom>
          <a:noFill/>
        </p:spPr>
      </p:pic>
      <p:pic>
        <p:nvPicPr>
          <p:cNvPr id="19" name="Picture Placeholder 18">
            <a:extLst>
              <a:ext uri="{FF2B5EF4-FFF2-40B4-BE49-F238E27FC236}">
                <a16:creationId xmlns:a16="http://schemas.microsoft.com/office/drawing/2014/main" id="{51ED6585-81AB-895B-EAAA-AA9D3C11DC94}"/>
              </a:ext>
            </a:extLst>
          </p:cNvPr>
          <p:cNvPicPr>
            <a:picLocks noGrp="1" noChangeAspect="1"/>
          </p:cNvPicPr>
          <p:nvPr>
            <p:ph type="pic" sz="quarter" idx="22"/>
          </p:nvPr>
        </p:nvPicPr>
        <p:blipFill>
          <a:blip r:embed="rId3"/>
          <a:srcRect l="24730" r="19041" b="-1"/>
          <a:stretch>
            <a:fillRect/>
          </a:stretch>
        </p:blipFill>
        <p:spPr>
          <a:xfrm>
            <a:off x="4615200" y="3456000"/>
            <a:ext cx="3600000" cy="3601380"/>
          </a:xfrm>
          <a:prstGeom prst="roundRect">
            <a:avLst>
              <a:gd name="adj" fmla="val 3775"/>
            </a:avLst>
          </a:prstGeom>
          <a:noFill/>
        </p:spPr>
      </p:pic>
      <p:sp>
        <p:nvSpPr>
          <p:cNvPr id="53" name="Picture Placeholder 5">
            <a:extLst>
              <a:ext uri="{FF2B5EF4-FFF2-40B4-BE49-F238E27FC236}">
                <a16:creationId xmlns:a16="http://schemas.microsoft.com/office/drawing/2014/main" id="{F82961AF-182A-01ED-056E-18E2E98791CB}"/>
              </a:ext>
            </a:extLst>
          </p:cNvPr>
          <p:cNvSpPr>
            <a:spLocks noGrp="1"/>
          </p:cNvSpPr>
          <p:nvPr>
            <p:ph type="pic" sz="quarter" idx="23"/>
          </p:nvPr>
        </p:nvSpPr>
        <p:spPr>
          <a:xfrm>
            <a:off x="8467200" y="3456000"/>
            <a:ext cx="3600000" cy="3601380"/>
          </a:xfrm>
        </p:spPr>
        <p:txBody>
          <a:bodyPr/>
          <a:lstStyle/>
          <a:p>
            <a:endParaRPr lang="en-US"/>
          </a:p>
        </p:txBody>
      </p:sp>
      <p:sp>
        <p:nvSpPr>
          <p:cNvPr id="55" name="Picture Placeholder 6">
            <a:extLst>
              <a:ext uri="{FF2B5EF4-FFF2-40B4-BE49-F238E27FC236}">
                <a16:creationId xmlns:a16="http://schemas.microsoft.com/office/drawing/2014/main" id="{AD8106F7-3CE8-924B-ED63-E5D63458243B}"/>
              </a:ext>
            </a:extLst>
          </p:cNvPr>
          <p:cNvSpPr>
            <a:spLocks noGrp="1"/>
          </p:cNvSpPr>
          <p:nvPr>
            <p:ph type="pic" sz="quarter" idx="24"/>
          </p:nvPr>
        </p:nvSpPr>
        <p:spPr>
          <a:xfrm>
            <a:off x="12319200" y="3456000"/>
            <a:ext cx="3600000" cy="3601380"/>
          </a:xfrm>
        </p:spPr>
        <p:txBody>
          <a:bodyPr/>
          <a:lstStyle/>
          <a:p>
            <a:endParaRPr lang="en-US"/>
          </a:p>
        </p:txBody>
      </p:sp>
      <p:sp>
        <p:nvSpPr>
          <p:cNvPr id="57" name="Picture Placeholder 7">
            <a:extLst>
              <a:ext uri="{FF2B5EF4-FFF2-40B4-BE49-F238E27FC236}">
                <a16:creationId xmlns:a16="http://schemas.microsoft.com/office/drawing/2014/main" id="{FCFD9D98-F54A-3CA4-D5B3-EA1F44280875}"/>
              </a:ext>
            </a:extLst>
          </p:cNvPr>
          <p:cNvSpPr>
            <a:spLocks noGrp="1"/>
          </p:cNvSpPr>
          <p:nvPr>
            <p:ph type="pic" sz="quarter" idx="25"/>
          </p:nvPr>
        </p:nvSpPr>
        <p:spPr>
          <a:xfrm>
            <a:off x="16171200" y="3456000"/>
            <a:ext cx="3600000" cy="3601380"/>
          </a:xfrm>
        </p:spPr>
        <p:txBody>
          <a:bodyPr/>
          <a:lstStyle/>
          <a:p>
            <a:endParaRPr lang="en-US"/>
          </a:p>
        </p:txBody>
      </p:sp>
      <p:sp>
        <p:nvSpPr>
          <p:cNvPr id="59" name="Picture Placeholder 8">
            <a:extLst>
              <a:ext uri="{FF2B5EF4-FFF2-40B4-BE49-F238E27FC236}">
                <a16:creationId xmlns:a16="http://schemas.microsoft.com/office/drawing/2014/main" id="{85C143BF-810C-8CF6-B93B-C60DABF7ACA9}"/>
              </a:ext>
            </a:extLst>
          </p:cNvPr>
          <p:cNvSpPr>
            <a:spLocks noGrp="1"/>
          </p:cNvSpPr>
          <p:nvPr>
            <p:ph type="pic" sz="quarter" idx="26"/>
          </p:nvPr>
        </p:nvSpPr>
        <p:spPr>
          <a:xfrm>
            <a:off x="20023200" y="3456000"/>
            <a:ext cx="3600000" cy="3601380"/>
          </a:xfrm>
        </p:spPr>
        <p:txBody>
          <a:bodyPr/>
          <a:lstStyle/>
          <a:p>
            <a:endParaRPr lang="en-US"/>
          </a:p>
        </p:txBody>
      </p:sp>
      <p:sp>
        <p:nvSpPr>
          <p:cNvPr id="2" name="Text Placeholder 1">
            <a:extLst>
              <a:ext uri="{FF2B5EF4-FFF2-40B4-BE49-F238E27FC236}">
                <a16:creationId xmlns:a16="http://schemas.microsoft.com/office/drawing/2014/main" id="{DEDD883F-7458-8041-0692-7C313675B2D8}"/>
              </a:ext>
            </a:extLst>
          </p:cNvPr>
          <p:cNvSpPr>
            <a:spLocks noGrp="1"/>
          </p:cNvSpPr>
          <p:nvPr>
            <p:ph type="body" sz="quarter" idx="27"/>
          </p:nvPr>
        </p:nvSpPr>
        <p:spPr>
          <a:xfrm>
            <a:off x="4619738" y="7244217"/>
            <a:ext cx="3590924" cy="985270"/>
          </a:xfrm>
        </p:spPr>
        <p:txBody>
          <a:bodyPr wrap="square" anchor="t">
            <a:normAutofit/>
          </a:bodyPr>
          <a:lstStyle/>
          <a:p>
            <a:pPr>
              <a:spcAft>
                <a:spcPts val="600"/>
              </a:spcAft>
            </a:pPr>
            <a:r>
              <a:rPr lang="en-US" dirty="0"/>
              <a:t>2-image layout with text</a:t>
            </a:r>
          </a:p>
        </p:txBody>
      </p:sp>
      <p:sp>
        <p:nvSpPr>
          <p:cNvPr id="61" name="Text Placeholder 10">
            <a:extLst>
              <a:ext uri="{FF2B5EF4-FFF2-40B4-BE49-F238E27FC236}">
                <a16:creationId xmlns:a16="http://schemas.microsoft.com/office/drawing/2014/main" id="{4843A8BC-2BB1-214B-902A-6031E955154B}"/>
              </a:ext>
            </a:extLst>
          </p:cNvPr>
          <p:cNvSpPr>
            <a:spLocks noGrp="1"/>
          </p:cNvSpPr>
          <p:nvPr>
            <p:ph type="body" sz="quarter" idx="28"/>
          </p:nvPr>
        </p:nvSpPr>
        <p:spPr>
          <a:xfrm>
            <a:off x="8467200" y="7244217"/>
            <a:ext cx="3590924" cy="985270"/>
          </a:xfrm>
        </p:spPr>
        <p:txBody>
          <a:bodyPr/>
          <a:lstStyle/>
          <a:p>
            <a:endParaRPr lang="en-US" dirty="0"/>
          </a:p>
        </p:txBody>
      </p:sp>
      <p:sp>
        <p:nvSpPr>
          <p:cNvPr id="63" name="Text Placeholder 11">
            <a:extLst>
              <a:ext uri="{FF2B5EF4-FFF2-40B4-BE49-F238E27FC236}">
                <a16:creationId xmlns:a16="http://schemas.microsoft.com/office/drawing/2014/main" id="{4614EF5D-5652-8A93-A7B5-00351ED24857}"/>
              </a:ext>
            </a:extLst>
          </p:cNvPr>
          <p:cNvSpPr>
            <a:spLocks noGrp="1"/>
          </p:cNvSpPr>
          <p:nvPr>
            <p:ph type="body" sz="quarter" idx="29"/>
          </p:nvPr>
        </p:nvSpPr>
        <p:spPr>
          <a:xfrm>
            <a:off x="12319200" y="7244217"/>
            <a:ext cx="3590924" cy="985270"/>
          </a:xfrm>
        </p:spPr>
        <p:txBody>
          <a:bodyPr/>
          <a:lstStyle/>
          <a:p>
            <a:endParaRPr lang="en-US"/>
          </a:p>
        </p:txBody>
      </p:sp>
      <p:sp>
        <p:nvSpPr>
          <p:cNvPr id="65" name="Text Placeholder 12">
            <a:extLst>
              <a:ext uri="{FF2B5EF4-FFF2-40B4-BE49-F238E27FC236}">
                <a16:creationId xmlns:a16="http://schemas.microsoft.com/office/drawing/2014/main" id="{2145601A-1699-FC7C-A6E3-32A3697B49CC}"/>
              </a:ext>
            </a:extLst>
          </p:cNvPr>
          <p:cNvSpPr>
            <a:spLocks noGrp="1"/>
          </p:cNvSpPr>
          <p:nvPr>
            <p:ph type="body" sz="quarter" idx="30"/>
          </p:nvPr>
        </p:nvSpPr>
        <p:spPr>
          <a:xfrm>
            <a:off x="16171200" y="7244217"/>
            <a:ext cx="3590924" cy="985270"/>
          </a:xfrm>
        </p:spPr>
        <p:txBody>
          <a:bodyPr/>
          <a:lstStyle/>
          <a:p>
            <a:endParaRPr lang="en-US"/>
          </a:p>
        </p:txBody>
      </p:sp>
      <p:sp>
        <p:nvSpPr>
          <p:cNvPr id="42" name="Text Placeholder 13">
            <a:extLst>
              <a:ext uri="{FF2B5EF4-FFF2-40B4-BE49-F238E27FC236}">
                <a16:creationId xmlns:a16="http://schemas.microsoft.com/office/drawing/2014/main" id="{4CF7A3DA-7B68-4ECA-D71A-D45E3E7FD0BC}"/>
              </a:ext>
            </a:extLst>
          </p:cNvPr>
          <p:cNvSpPr>
            <a:spLocks noGrp="1"/>
          </p:cNvSpPr>
          <p:nvPr>
            <p:ph type="body" sz="quarter" idx="31"/>
          </p:nvPr>
        </p:nvSpPr>
        <p:spPr>
          <a:xfrm>
            <a:off x="20023200" y="7244217"/>
            <a:ext cx="3590924" cy="985270"/>
          </a:xfrm>
        </p:spPr>
        <p:txBody>
          <a:bodyPr/>
          <a:lstStyle/>
          <a:p>
            <a:endParaRPr lang="en-US"/>
          </a:p>
        </p:txBody>
      </p:sp>
      <p:sp>
        <p:nvSpPr>
          <p:cNvPr id="67" name="Text Placeholder 14">
            <a:extLst>
              <a:ext uri="{FF2B5EF4-FFF2-40B4-BE49-F238E27FC236}">
                <a16:creationId xmlns:a16="http://schemas.microsoft.com/office/drawing/2014/main" id="{4B958F7D-8CE3-BC5C-8586-7F9E55FB4037}"/>
              </a:ext>
            </a:extLst>
          </p:cNvPr>
          <p:cNvSpPr>
            <a:spLocks noGrp="1"/>
          </p:cNvSpPr>
          <p:nvPr>
            <p:ph type="body" sz="quarter" idx="32"/>
          </p:nvPr>
        </p:nvSpPr>
        <p:spPr>
          <a:xfrm>
            <a:off x="763590" y="12378545"/>
            <a:ext cx="3590924" cy="985270"/>
          </a:xfrm>
        </p:spPr>
        <p:txBody>
          <a:bodyPr/>
          <a:lstStyle/>
          <a:p>
            <a:endParaRPr lang="en-US"/>
          </a:p>
        </p:txBody>
      </p:sp>
      <p:sp>
        <p:nvSpPr>
          <p:cNvPr id="68" name="Picture Placeholder 15">
            <a:extLst>
              <a:ext uri="{FF2B5EF4-FFF2-40B4-BE49-F238E27FC236}">
                <a16:creationId xmlns:a16="http://schemas.microsoft.com/office/drawing/2014/main" id="{4B58F30C-5B17-D841-0CC4-BD6AE2B44B77}"/>
              </a:ext>
            </a:extLst>
          </p:cNvPr>
          <p:cNvSpPr>
            <a:spLocks noGrp="1"/>
          </p:cNvSpPr>
          <p:nvPr>
            <p:ph type="pic" sz="quarter" idx="33"/>
          </p:nvPr>
        </p:nvSpPr>
        <p:spPr>
          <a:xfrm>
            <a:off x="763200" y="8589600"/>
            <a:ext cx="3600000" cy="3601380"/>
          </a:xfrm>
        </p:spPr>
        <p:txBody>
          <a:bodyPr/>
          <a:lstStyle/>
          <a:p>
            <a:endParaRPr lang="en-US"/>
          </a:p>
        </p:txBody>
      </p:sp>
      <p:sp>
        <p:nvSpPr>
          <p:cNvPr id="69" name="Picture Placeholder 16">
            <a:extLst>
              <a:ext uri="{FF2B5EF4-FFF2-40B4-BE49-F238E27FC236}">
                <a16:creationId xmlns:a16="http://schemas.microsoft.com/office/drawing/2014/main" id="{46AE0702-AA11-951D-99D5-AF8A013E6895}"/>
              </a:ext>
            </a:extLst>
          </p:cNvPr>
          <p:cNvSpPr>
            <a:spLocks noGrp="1"/>
          </p:cNvSpPr>
          <p:nvPr>
            <p:ph type="pic" sz="quarter" idx="34"/>
          </p:nvPr>
        </p:nvSpPr>
        <p:spPr>
          <a:xfrm>
            <a:off x="4615200" y="8589600"/>
            <a:ext cx="3600000" cy="3601380"/>
          </a:xfrm>
        </p:spPr>
        <p:txBody>
          <a:bodyPr/>
          <a:lstStyle/>
          <a:p>
            <a:endParaRPr lang="en-US"/>
          </a:p>
        </p:txBody>
      </p:sp>
      <p:sp>
        <p:nvSpPr>
          <p:cNvPr id="50" name="Picture Placeholder 17">
            <a:extLst>
              <a:ext uri="{FF2B5EF4-FFF2-40B4-BE49-F238E27FC236}">
                <a16:creationId xmlns:a16="http://schemas.microsoft.com/office/drawing/2014/main" id="{7CD98C26-6A5D-3946-BCC8-BD2B69CF35A7}"/>
              </a:ext>
            </a:extLst>
          </p:cNvPr>
          <p:cNvSpPr>
            <a:spLocks noGrp="1"/>
          </p:cNvSpPr>
          <p:nvPr>
            <p:ph type="pic" sz="quarter" idx="35"/>
          </p:nvPr>
        </p:nvSpPr>
        <p:spPr>
          <a:xfrm>
            <a:off x="8467200" y="8589600"/>
            <a:ext cx="3600000" cy="3601380"/>
          </a:xfrm>
        </p:spPr>
        <p:txBody>
          <a:bodyPr/>
          <a:lstStyle/>
          <a:p>
            <a:endParaRPr lang="en-US"/>
          </a:p>
        </p:txBody>
      </p:sp>
      <p:sp>
        <p:nvSpPr>
          <p:cNvPr id="52" name="Picture Placeholder 18">
            <a:extLst>
              <a:ext uri="{FF2B5EF4-FFF2-40B4-BE49-F238E27FC236}">
                <a16:creationId xmlns:a16="http://schemas.microsoft.com/office/drawing/2014/main" id="{D966D850-6CD9-1FD0-72AA-815F75632D65}"/>
              </a:ext>
            </a:extLst>
          </p:cNvPr>
          <p:cNvSpPr>
            <a:spLocks noGrp="1"/>
          </p:cNvSpPr>
          <p:nvPr>
            <p:ph type="pic" sz="quarter" idx="36"/>
          </p:nvPr>
        </p:nvSpPr>
        <p:spPr>
          <a:xfrm>
            <a:off x="12319200" y="8589600"/>
            <a:ext cx="3600000" cy="3601380"/>
          </a:xfrm>
        </p:spPr>
        <p:txBody>
          <a:bodyPr/>
          <a:lstStyle/>
          <a:p>
            <a:endParaRPr lang="en-US"/>
          </a:p>
        </p:txBody>
      </p:sp>
      <p:sp>
        <p:nvSpPr>
          <p:cNvPr id="54" name="Picture Placeholder 19">
            <a:extLst>
              <a:ext uri="{FF2B5EF4-FFF2-40B4-BE49-F238E27FC236}">
                <a16:creationId xmlns:a16="http://schemas.microsoft.com/office/drawing/2014/main" id="{7950EA78-3F4F-B439-97E5-C6608CB89C51}"/>
              </a:ext>
            </a:extLst>
          </p:cNvPr>
          <p:cNvSpPr>
            <a:spLocks noGrp="1"/>
          </p:cNvSpPr>
          <p:nvPr>
            <p:ph type="pic" sz="quarter" idx="37"/>
          </p:nvPr>
        </p:nvSpPr>
        <p:spPr>
          <a:xfrm>
            <a:off x="16171200" y="8589600"/>
            <a:ext cx="3600000" cy="3601380"/>
          </a:xfrm>
        </p:spPr>
        <p:txBody>
          <a:bodyPr/>
          <a:lstStyle/>
          <a:p>
            <a:endParaRPr lang="en-US"/>
          </a:p>
        </p:txBody>
      </p:sp>
      <p:sp>
        <p:nvSpPr>
          <p:cNvPr id="56" name="Picture Placeholder 20">
            <a:extLst>
              <a:ext uri="{FF2B5EF4-FFF2-40B4-BE49-F238E27FC236}">
                <a16:creationId xmlns:a16="http://schemas.microsoft.com/office/drawing/2014/main" id="{577E6BD2-0913-066E-133A-899F8F3856C9}"/>
              </a:ext>
            </a:extLst>
          </p:cNvPr>
          <p:cNvSpPr>
            <a:spLocks noGrp="1"/>
          </p:cNvSpPr>
          <p:nvPr>
            <p:ph type="pic" sz="quarter" idx="38"/>
          </p:nvPr>
        </p:nvSpPr>
        <p:spPr>
          <a:xfrm>
            <a:off x="20023200" y="8589600"/>
            <a:ext cx="3600000" cy="3601380"/>
          </a:xfrm>
        </p:spPr>
        <p:txBody>
          <a:bodyPr/>
          <a:lstStyle/>
          <a:p>
            <a:endParaRPr lang="en-US"/>
          </a:p>
        </p:txBody>
      </p:sp>
      <p:sp>
        <p:nvSpPr>
          <p:cNvPr id="58" name="Text Placeholder 21">
            <a:extLst>
              <a:ext uri="{FF2B5EF4-FFF2-40B4-BE49-F238E27FC236}">
                <a16:creationId xmlns:a16="http://schemas.microsoft.com/office/drawing/2014/main" id="{A55A5625-904C-6AE0-7C6A-19786BCBF077}"/>
              </a:ext>
            </a:extLst>
          </p:cNvPr>
          <p:cNvSpPr>
            <a:spLocks noGrp="1"/>
          </p:cNvSpPr>
          <p:nvPr>
            <p:ph type="body" sz="quarter" idx="39"/>
          </p:nvPr>
        </p:nvSpPr>
        <p:spPr>
          <a:xfrm>
            <a:off x="4619738" y="12378545"/>
            <a:ext cx="3590924" cy="985270"/>
          </a:xfrm>
        </p:spPr>
        <p:txBody>
          <a:bodyPr/>
          <a:lstStyle/>
          <a:p>
            <a:endParaRPr lang="en-US"/>
          </a:p>
        </p:txBody>
      </p:sp>
      <p:sp>
        <p:nvSpPr>
          <p:cNvPr id="60" name="Text Placeholder 22">
            <a:extLst>
              <a:ext uri="{FF2B5EF4-FFF2-40B4-BE49-F238E27FC236}">
                <a16:creationId xmlns:a16="http://schemas.microsoft.com/office/drawing/2014/main" id="{736369C3-65D8-6443-84EB-9AE5BD2F95B8}"/>
              </a:ext>
            </a:extLst>
          </p:cNvPr>
          <p:cNvSpPr>
            <a:spLocks noGrp="1"/>
          </p:cNvSpPr>
          <p:nvPr>
            <p:ph type="body" sz="quarter" idx="40"/>
          </p:nvPr>
        </p:nvSpPr>
        <p:spPr>
          <a:xfrm>
            <a:off x="8467200" y="12378545"/>
            <a:ext cx="3590924" cy="985270"/>
          </a:xfrm>
        </p:spPr>
        <p:txBody>
          <a:bodyPr/>
          <a:lstStyle/>
          <a:p>
            <a:endParaRPr lang="en-US"/>
          </a:p>
        </p:txBody>
      </p:sp>
      <p:sp>
        <p:nvSpPr>
          <p:cNvPr id="62" name="Text Placeholder 23">
            <a:extLst>
              <a:ext uri="{FF2B5EF4-FFF2-40B4-BE49-F238E27FC236}">
                <a16:creationId xmlns:a16="http://schemas.microsoft.com/office/drawing/2014/main" id="{9B487B73-9299-A5ED-8237-DF7281E886AC}"/>
              </a:ext>
            </a:extLst>
          </p:cNvPr>
          <p:cNvSpPr>
            <a:spLocks noGrp="1"/>
          </p:cNvSpPr>
          <p:nvPr>
            <p:ph type="body" sz="quarter" idx="41"/>
          </p:nvPr>
        </p:nvSpPr>
        <p:spPr>
          <a:xfrm>
            <a:off x="12319200" y="12378545"/>
            <a:ext cx="3590924" cy="985270"/>
          </a:xfrm>
        </p:spPr>
        <p:txBody>
          <a:bodyPr/>
          <a:lstStyle/>
          <a:p>
            <a:endParaRPr lang="en-US"/>
          </a:p>
        </p:txBody>
      </p:sp>
      <p:sp>
        <p:nvSpPr>
          <p:cNvPr id="64" name="Text Placeholder 24">
            <a:extLst>
              <a:ext uri="{FF2B5EF4-FFF2-40B4-BE49-F238E27FC236}">
                <a16:creationId xmlns:a16="http://schemas.microsoft.com/office/drawing/2014/main" id="{CAD59652-076E-D45A-4A01-42E78179FF90}"/>
              </a:ext>
            </a:extLst>
          </p:cNvPr>
          <p:cNvSpPr>
            <a:spLocks noGrp="1"/>
          </p:cNvSpPr>
          <p:nvPr>
            <p:ph type="body" sz="quarter" idx="42"/>
          </p:nvPr>
        </p:nvSpPr>
        <p:spPr>
          <a:xfrm>
            <a:off x="16171200" y="12378545"/>
            <a:ext cx="3590924" cy="985270"/>
          </a:xfrm>
        </p:spPr>
        <p:txBody>
          <a:bodyPr/>
          <a:lstStyle/>
          <a:p>
            <a:endParaRPr lang="en-US"/>
          </a:p>
        </p:txBody>
      </p:sp>
      <p:sp>
        <p:nvSpPr>
          <p:cNvPr id="66" name="Text Placeholder 25">
            <a:extLst>
              <a:ext uri="{FF2B5EF4-FFF2-40B4-BE49-F238E27FC236}">
                <a16:creationId xmlns:a16="http://schemas.microsoft.com/office/drawing/2014/main" id="{B9EA1C6A-CACA-1ED4-825C-D11C50058546}"/>
              </a:ext>
            </a:extLst>
          </p:cNvPr>
          <p:cNvSpPr>
            <a:spLocks noGrp="1"/>
          </p:cNvSpPr>
          <p:nvPr>
            <p:ph type="body" sz="quarter" idx="43"/>
          </p:nvPr>
        </p:nvSpPr>
        <p:spPr>
          <a:xfrm>
            <a:off x="20023200" y="12378545"/>
            <a:ext cx="3590924" cy="985270"/>
          </a:xfrm>
        </p:spPr>
        <p:txBody>
          <a:bodyPr/>
          <a:lstStyle/>
          <a:p>
            <a:endParaRPr lang="en-US"/>
          </a:p>
        </p:txBody>
      </p:sp>
    </p:spTree>
    <p:extLst>
      <p:ext uri="{BB962C8B-B14F-4D97-AF65-F5344CB8AC3E}">
        <p14:creationId xmlns:p14="http://schemas.microsoft.com/office/powerpoint/2010/main" val="2237259598"/>
      </p:ext>
    </p:extLst>
  </p:cSld>
  <p:clrMapOvr>
    <a:masterClrMapping/>
  </p:clrMapOvr>
</p:sld>
</file>

<file path=ppt/theme/theme1.xml><?xml version="1.0" encoding="utf-8"?>
<a:theme xmlns:a="http://schemas.openxmlformats.org/drawingml/2006/main" name="Office Theme">
  <a:themeElements>
    <a:clrScheme name="Office Theme">
      <a:dk1>
        <a:srgbClr val="EE5437"/>
      </a:dk1>
      <a:lt1>
        <a:srgbClr val="FFFFFF"/>
      </a:lt1>
      <a:dk2>
        <a:srgbClr val="F5F5F5"/>
      </a:dk2>
      <a:lt2>
        <a:srgbClr val="FDEEEB"/>
      </a:lt2>
      <a:accent1>
        <a:srgbClr val="EE5437"/>
      </a:accent1>
      <a:accent2>
        <a:srgbClr val="41CB97"/>
      </a:accent2>
      <a:accent3>
        <a:srgbClr val="D4AF37"/>
      </a:accent3>
      <a:accent4>
        <a:srgbClr val="4B66D1"/>
      </a:accent4>
      <a:accent5>
        <a:srgbClr val="843BBB"/>
      </a:accent5>
      <a:accent6>
        <a:srgbClr val="FF7BAC"/>
      </a:accent6>
      <a:hlink>
        <a:srgbClr val="EE5437"/>
      </a:hlink>
      <a:folHlink>
        <a:srgbClr val="EE5437"/>
      </a:folHlink>
    </a:clrScheme>
    <a:fontScheme name="Office 2">
      <a:majorFont>
        <a:latin typeface="ITC Benguiat Std Book Cn"/>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Articulat CF"/>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custClrLst>
    <a:custClr name="Draig Red">
      <a:srgbClr val="D83A39"/>
    </a:custClr>
    <a:custClr name="Temple Copper">
      <a:srgbClr val="B87333"/>
    </a:custClr>
    <a:custClr name="Temple Gold">
      <a:srgbClr val="D4AF37"/>
    </a:custClr>
    <a:custClr name="Temple Green">
      <a:srgbClr val="346C49"/>
    </a:custClr>
    <a:custClr name="Temple Teal">
      <a:srgbClr val="41CB97"/>
    </a:custClr>
    <a:custClr name="Awyr Blue">
      <a:srgbClr val="61BAC9"/>
    </a:custClr>
    <a:custClr name="Byd Blue">
      <a:srgbClr val="4B66D1"/>
    </a:custClr>
    <a:custClr name="Gytgord Purple">
      <a:srgbClr val="843BBB"/>
    </a:custClr>
    <a:custClr name="Cariad Pink">
      <a:srgbClr val="FF7BAC"/>
    </a:custClr>
    <a:custClr name="Marble Grey">
      <a:srgbClr val="676565"/>
    </a:custClr>
    <a:custClr name="Dry Slate">
      <a:srgbClr val="A3A3A3"/>
    </a:custClr>
    <a:custClr name="Dove White">
      <a:srgbClr val="F5F5F5"/>
    </a:custClr>
    <a:custClr name="Pure White">
      <a:srgbClr val="FFFFFF"/>
    </a:custClr>
    <a:custClr name="Warm Orange">
      <a:srgbClr val="EE5437"/>
    </a:custClr>
    <a:custClr name="Warm Orange 60% ">
      <a:srgbClr val="F59887"/>
    </a:custClr>
    <a:custClr name="Warm Orange 40%">
      <a:srgbClr val="F8BBAF"/>
    </a:custClr>
    <a:custClr name="Warm Orange 20%">
      <a:srgbClr val="FCDDD7"/>
    </a:custClr>
    <a:custClr name="Warm Orange 10%">
      <a:srgbClr val="FDEEEB"/>
    </a:custClr>
  </a:custClrLst>
  <a:extLst>
    <a:ext uri="{05A4C25C-085E-4340-85A3-A5531E510DB2}">
      <thm15:themeFamily xmlns:thm15="http://schemas.microsoft.com/office/thememl/2012/main" name="Cymru Global PPT Template_v03.pptx" id="{EF31052B-FAE8-1548-947A-FD5942879A9C}" vid="{C64B31D4-FA9B-7E43-8CF8-867E2AD57C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1563</TotalTime>
  <Words>1230</Words>
  <Application>Microsoft Office PowerPoint</Application>
  <PresentationFormat>Custom</PresentationFormat>
  <Paragraphs>186</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Craig Owen</vt:lpstr>
      <vt:lpstr>Wales’ Temple of Peace</vt:lpstr>
      <vt:lpstr>PowerPoint Presentation</vt:lpstr>
      <vt:lpstr>PowerPoint Presentation</vt:lpstr>
      <vt:lpstr>1920s Campaigns for Peace &amp; Justice after WW1</vt:lpstr>
      <vt:lpstr>Women’s Peace Movement</vt:lpstr>
      <vt:lpstr>PowerPoint Presentation</vt:lpstr>
      <vt:lpstr>PowerPoint Presentation</vt:lpstr>
      <vt:lpstr>PowerPoint Presentation</vt:lpstr>
      <vt:lpstr>PowerPoint Presentation</vt:lpstr>
      <vt:lpstr>PowerPoint Presentation</vt:lpstr>
      <vt:lpstr>PowerPoint Presentation</vt:lpstr>
      <vt:lpstr>“With you, we believe in  equal rights for all races… with you, we believe in  a warless world…  and with you, we would dedicate ourselves to its achievement.”</vt:lpstr>
      <vt:lpstr>Postcards from a 1925  Peace Mission</vt:lpstr>
      <vt:lpstr> Southampton</vt:lpstr>
      <vt:lpstr>PowerPoint Presentation</vt:lpstr>
      <vt:lpstr> SS George Washington</vt:lpstr>
      <vt:lpstr>New York City</vt:lpstr>
      <vt:lpstr>Federal Council HQ, Flatiron District</vt:lpstr>
      <vt:lpstr>Mission to Michigan: 20th Century Limited</vt:lpstr>
      <vt:lpstr> Detroit</vt:lpstr>
      <vt:lpstr> Congress @ Woodward   Avenue Baptist Church</vt:lpstr>
      <vt:lpstr>Wales’ Address to the US</vt:lpstr>
      <vt:lpstr>  Response</vt:lpstr>
      <vt:lpstr>PowerPoint Presentation</vt:lpstr>
      <vt:lpstr>  Washington</vt:lpstr>
      <vt:lpstr>President Calvin Coolidge</vt:lpstr>
      <vt:lpstr>Woodrow Wilson Dinner</vt:lpstr>
      <vt:lpstr>Voyage Home    SS Orduna</vt:lpstr>
      <vt:lpstr> Legacy – Uniting Nations</vt:lpstr>
      <vt:lpstr>Future Generations: Conversations for Peace</vt:lpstr>
      <vt:lpstr>PowerPoint Presentation</vt:lpstr>
      <vt:lpstr>PowerPoint Presentation</vt:lpstr>
      <vt:lpstr>PowerPoint Presentation</vt:lpstr>
      <vt:lpstr>This 2-image option includes image captions</vt:lpstr>
      <vt:lpstr>12 image slide – very unreadable captions! May be good for handouts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Craig Owen</dc:creator>
  <cp:lastModifiedBy>Craig  Owen</cp:lastModifiedBy>
  <cp:revision>9</cp:revision>
  <cp:lastPrinted>2025-12-11T16:51:22Z</cp:lastPrinted>
  <dcterms:created xsi:type="dcterms:W3CDTF">2025-12-10T16:04:31Z</dcterms:created>
  <dcterms:modified xsi:type="dcterms:W3CDTF">2026-04-29T15:28:34Z</dcterms:modified>
</cp:coreProperties>
</file>